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8" r:id="rId3"/>
    <p:sldId id="257" r:id="rId4"/>
    <p:sldId id="258" r:id="rId5"/>
    <p:sldId id="259" r:id="rId6"/>
    <p:sldId id="276" r:id="rId7"/>
    <p:sldId id="280" r:id="rId8"/>
    <p:sldId id="279" r:id="rId9"/>
    <p:sldId id="260" r:id="rId10"/>
    <p:sldId id="272" r:id="rId11"/>
    <p:sldId id="284" r:id="rId12"/>
    <p:sldId id="285" r:id="rId13"/>
    <p:sldId id="261" r:id="rId14"/>
    <p:sldId id="286" r:id="rId15"/>
    <p:sldId id="273" r:id="rId16"/>
    <p:sldId id="281" r:id="rId17"/>
    <p:sldId id="274" r:id="rId18"/>
    <p:sldId id="275" r:id="rId19"/>
    <p:sldId id="282" r:id="rId20"/>
    <p:sldId id="265" r:id="rId21"/>
    <p:sldId id="266" r:id="rId22"/>
    <p:sldId id="264" r:id="rId23"/>
    <p:sldId id="283" r:id="rId24"/>
    <p:sldId id="267" r:id="rId25"/>
    <p:sldId id="268" r:id="rId26"/>
    <p:sldId id="269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23475" autoAdjust="0"/>
  </p:normalViewPr>
  <p:slideViewPr>
    <p:cSldViewPr snapToGrid="0">
      <p:cViewPr varScale="1">
        <p:scale>
          <a:sx n="27" d="100"/>
          <a:sy n="27" d="100"/>
        </p:scale>
        <p:origin x="3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9C82-587B-45A6-A80F-ED204F143F5D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25E7-A1B7-45BE-8059-B996A0BA1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7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4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23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0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2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863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412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1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6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6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1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9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96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36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00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1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6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5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0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5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7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9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25E7-A1B7-45BE-8059-B996A0BA193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5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6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34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6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480B-050C-4DF1-822A-95814486D0A7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98EB-4D43-4A19-B947-708C70EE3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2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7258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38132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</p:spPr>
      </p:pic>
    </p:spTree>
    <p:extLst>
      <p:ext uri="{BB962C8B-B14F-4D97-AF65-F5344CB8AC3E}">
        <p14:creationId xmlns:p14="http://schemas.microsoft.com/office/powerpoint/2010/main" val="9978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30758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7628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5545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05565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63016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3295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935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5096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90877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33047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44930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10329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99723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405160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51165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543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42263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69865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403732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3798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8000"/>
          </a:xfrm>
        </p:spPr>
      </p:pic>
    </p:spTree>
    <p:extLst>
      <p:ext uri="{BB962C8B-B14F-4D97-AF65-F5344CB8AC3E}">
        <p14:creationId xmlns:p14="http://schemas.microsoft.com/office/powerpoint/2010/main" val="421975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6222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7123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24</Words>
  <Application>Microsoft Office PowerPoint</Application>
  <PresentationFormat>On-screen Show (4:3)</PresentationFormat>
  <Paragraphs>24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2015-09-01T21:28:07Z</dcterms:created>
  <dcterms:modified xsi:type="dcterms:W3CDTF">2015-09-10T06:14:25Z</dcterms:modified>
</cp:coreProperties>
</file>