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48" autoAdjust="0"/>
  </p:normalViewPr>
  <p:slideViewPr>
    <p:cSldViewPr snapToGrid="0">
      <p:cViewPr varScale="1">
        <p:scale>
          <a:sx n="46" d="100"/>
          <a:sy n="46" d="100"/>
        </p:scale>
        <p:origin x="124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96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95" d="100"/>
          <a:sy n="195" d="100"/>
        </p:scale>
        <p:origin x="1494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C5899-172F-42D9-BCF5-6F73F488011A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53549-0836-49AA-8F07-414B8DA4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1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My name is Ed Elliott</a:t>
            </a:r>
          </a:p>
          <a:p>
            <a:endParaRPr lang="en-GB" dirty="0"/>
          </a:p>
          <a:p>
            <a:r>
              <a:rPr lang="en-GB" dirty="0" smtClean="0"/>
              <a:t>I am a SQL developer who has two passions – CI / improving database development and networking (and debugging)</a:t>
            </a:r>
          </a:p>
          <a:p>
            <a:endParaRPr lang="en-GB" dirty="0"/>
          </a:p>
          <a:p>
            <a:r>
              <a:rPr lang="en-GB" dirty="0" smtClean="0"/>
              <a:t>I have worked with </a:t>
            </a:r>
            <a:r>
              <a:rPr lang="en-GB" dirty="0" err="1" smtClean="0"/>
              <a:t>sql</a:t>
            </a:r>
            <a:r>
              <a:rPr lang="en-GB" dirty="0" smtClean="0"/>
              <a:t> since </a:t>
            </a:r>
            <a:r>
              <a:rPr lang="en-GB" dirty="0" err="1" smtClean="0"/>
              <a:t>sqlserver</a:t>
            </a:r>
            <a:r>
              <a:rPr lang="en-GB" dirty="0" smtClean="0"/>
              <a:t> 2000 in 2005 so almost 10 years but spent about 4 years decoding TDS the protocol SQL uses and have been stung by MARS more than once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53549-0836-49AA-8F07-414B8DA46A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6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Isn’t the red planet the most awesome place that could</a:t>
            </a:r>
            <a:r>
              <a:rPr lang="en-GB" baseline="0" dirty="0" smtClean="0"/>
              <a:t> possibly exist??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Mars bars are pretty cool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53549-0836-49AA-8F07-414B8DA46A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8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 lived in </a:t>
            </a:r>
            <a:r>
              <a:rPr lang="en-GB" dirty="0" err="1" smtClean="0"/>
              <a:t>glasgow</a:t>
            </a:r>
            <a:r>
              <a:rPr lang="en-GB" dirty="0" smtClean="0"/>
              <a:t> for a couple</a:t>
            </a:r>
            <a:r>
              <a:rPr lang="en-GB" baseline="0" dirty="0" smtClean="0"/>
              <a:t> of years and didn’t actually eat any deep fried mars bars but they seem pretty gross to me!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Then we have multiple active result sets – I’ve written it in comic sans to show my distaste for it!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Normally I try to give a balanced opinion, say what is good, what is bad where things could be used or should be avoided but I was told that to speak at a </a:t>
            </a:r>
            <a:r>
              <a:rPr lang="en-GB" baseline="0" dirty="0" err="1" smtClean="0"/>
              <a:t>sql</a:t>
            </a:r>
            <a:r>
              <a:rPr lang="en-GB" baseline="0" dirty="0" smtClean="0"/>
              <a:t> supper you need to be </a:t>
            </a:r>
            <a:r>
              <a:rPr lang="en-GB" baseline="0" dirty="0" err="1" smtClean="0"/>
              <a:t>opinonated</a:t>
            </a:r>
            <a:r>
              <a:rPr lang="en-GB" baseline="0" dirty="0" smtClean="0"/>
              <a:t> so I am giving you my opinionated view of MARS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53549-0836-49AA-8F07-414B8DA46A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1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EC26-667C-4FF6-9100-40C83385BEA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A7E-96C9-4443-968A-8A9CCCE8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9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EC26-667C-4FF6-9100-40C83385BEA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A7E-96C9-4443-968A-8A9CCCE8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EC26-667C-4FF6-9100-40C83385BEA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A7E-96C9-4443-968A-8A9CCCE8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7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EC26-667C-4FF6-9100-40C83385BEA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A7E-96C9-4443-968A-8A9CCCE8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4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EC26-667C-4FF6-9100-40C83385BEA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A7E-96C9-4443-968A-8A9CCCE8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8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EC26-667C-4FF6-9100-40C83385BEA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A7E-96C9-4443-968A-8A9CCCE8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EC26-667C-4FF6-9100-40C83385BEA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A7E-96C9-4443-968A-8A9CCCE8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EC26-667C-4FF6-9100-40C83385BEA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A7E-96C9-4443-968A-8A9CCCE8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8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EC26-667C-4FF6-9100-40C83385BEA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A7E-96C9-4443-968A-8A9CCCE8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EC26-667C-4FF6-9100-40C83385BEA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A7E-96C9-4443-968A-8A9CCCE8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4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EC26-667C-4FF6-9100-40C83385BEA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CA7E-96C9-4443-968A-8A9CCCE8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1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2EC26-667C-4FF6-9100-40C83385BEA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CCA7E-96C9-4443-968A-8A9CCCE8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9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3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14289" cy="6760718"/>
          </a:xfrm>
        </p:spPr>
      </p:pic>
    </p:spTree>
    <p:extLst>
      <p:ext uri="{BB962C8B-B14F-4D97-AF65-F5344CB8AC3E}">
        <p14:creationId xmlns:p14="http://schemas.microsoft.com/office/powerpoint/2010/main" val="271997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290667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</TotalTime>
  <Words>180</Words>
  <Application>Microsoft Office PowerPoint</Application>
  <PresentationFormat>On-screen Show (4:3)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elliott</dc:creator>
  <cp:lastModifiedBy>edward elliott</cp:lastModifiedBy>
  <cp:revision>3</cp:revision>
  <dcterms:created xsi:type="dcterms:W3CDTF">2015-08-20T16:49:34Z</dcterms:created>
  <dcterms:modified xsi:type="dcterms:W3CDTF">2015-08-21T07:04:13Z</dcterms:modified>
</cp:coreProperties>
</file>