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8288000" cy="10287000"/>
  <p:notesSz cx="6858000" cy="9144000"/>
  <p:embeddedFontLst>
    <p:embeddedFont>
      <p:font typeface="Poppins" panose="00000500000000000000" pitchFamily="2" charset="0"/>
      <p:regular r:id="rId8"/>
    </p:embeddedFont>
    <p:embeddedFont>
      <p:font typeface="Poppins Medium" panose="00000600000000000000" pitchFamily="2" charset="0"/>
      <p:regular r:id="rId9"/>
    </p:embeddedFont>
    <p:embeddedFont>
      <p:font typeface="Poppins Ultra-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79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18967" y="1028700"/>
            <a:ext cx="2613717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13557119" y="-4377878"/>
            <a:ext cx="8808312" cy="9072232"/>
          </a:xfrm>
          <a:custGeom>
            <a:avLst/>
            <a:gdLst/>
            <a:ahLst/>
            <a:cxnLst/>
            <a:rect l="l" t="t" r="r" b="b"/>
            <a:pathLst>
              <a:path w="8808312" h="9072232">
                <a:moveTo>
                  <a:pt x="0" y="0"/>
                </a:moveTo>
                <a:lnTo>
                  <a:pt x="8808312" y="0"/>
                </a:lnTo>
                <a:lnTo>
                  <a:pt x="8808312" y="9072232"/>
                </a:lnTo>
                <a:lnTo>
                  <a:pt x="0" y="9072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2337443" y="6559473"/>
            <a:ext cx="5268375" cy="5426229"/>
          </a:xfrm>
          <a:custGeom>
            <a:avLst/>
            <a:gdLst/>
            <a:ahLst/>
            <a:cxnLst/>
            <a:rect l="l" t="t" r="r" b="b"/>
            <a:pathLst>
              <a:path w="5268375" h="5426229">
                <a:moveTo>
                  <a:pt x="0" y="0"/>
                </a:moveTo>
                <a:lnTo>
                  <a:pt x="5268375" y="0"/>
                </a:lnTo>
                <a:lnTo>
                  <a:pt x="5268375" y="5426229"/>
                </a:lnTo>
                <a:lnTo>
                  <a:pt x="0" y="54262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7955583" y="9258300"/>
            <a:ext cx="2376833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15958572" y="721417"/>
            <a:ext cx="982639" cy="976498"/>
          </a:xfrm>
          <a:custGeom>
            <a:avLst/>
            <a:gdLst/>
            <a:ahLst/>
            <a:cxnLst/>
            <a:rect l="l" t="t" r="r" b="b"/>
            <a:pathLst>
              <a:path w="982639" h="976498">
                <a:moveTo>
                  <a:pt x="0" y="0"/>
                </a:moveTo>
                <a:lnTo>
                  <a:pt x="982640" y="0"/>
                </a:lnTo>
                <a:lnTo>
                  <a:pt x="982640" y="976498"/>
                </a:lnTo>
                <a:lnTo>
                  <a:pt x="0" y="9764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089874" y="3734368"/>
            <a:ext cx="12108251" cy="2437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962"/>
              </a:lnSpc>
            </a:pPr>
            <a:r>
              <a:rPr lang="en-US" sz="13544" b="1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PITCH DECK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082462"/>
            <a:ext cx="3394250" cy="63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Presentation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510099" y="7986189"/>
            <a:ext cx="3267803" cy="634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Kyrie Petrakis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308012" y="8687863"/>
            <a:ext cx="3671976" cy="368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Executive Marketing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761538" y="1814984"/>
            <a:ext cx="1376708" cy="368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Fauget</a:t>
            </a:r>
          </a:p>
        </p:txBody>
      </p:sp>
      <p:sp>
        <p:nvSpPr>
          <p:cNvPr id="12" name="AutoShape 12"/>
          <p:cNvSpPr/>
          <p:nvPr/>
        </p:nvSpPr>
        <p:spPr>
          <a:xfrm>
            <a:off x="1153721" y="9215438"/>
            <a:ext cx="2376833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3"/>
          <p:cNvSpPr txBox="1"/>
          <p:nvPr/>
        </p:nvSpPr>
        <p:spPr>
          <a:xfrm>
            <a:off x="1153721" y="8673575"/>
            <a:ext cx="2376833" cy="368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@reallygreatsite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761413" y="8645000"/>
            <a:ext cx="2376833" cy="368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123-456-7890</a:t>
            </a:r>
          </a:p>
        </p:txBody>
      </p:sp>
      <p:sp>
        <p:nvSpPr>
          <p:cNvPr id="15" name="AutoShape 15"/>
          <p:cNvSpPr/>
          <p:nvPr/>
        </p:nvSpPr>
        <p:spPr>
          <a:xfrm>
            <a:off x="14761413" y="9201150"/>
            <a:ext cx="2376833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14091" y="1211714"/>
            <a:ext cx="5429103" cy="1454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b="1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Problem</a:t>
            </a:r>
          </a:p>
        </p:txBody>
      </p:sp>
      <p:grpSp>
        <p:nvGrpSpPr>
          <p:cNvPr id="3" name="Group 3"/>
          <p:cNvGrpSpPr/>
          <p:nvPr/>
        </p:nvGrpSpPr>
        <p:grpSpPr>
          <a:xfrm rot="-5400000">
            <a:off x="707790" y="335784"/>
            <a:ext cx="895166" cy="3444134"/>
            <a:chOff x="0" y="0"/>
            <a:chExt cx="235764" cy="9070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5764" cy="907097"/>
            </a:xfrm>
            <a:custGeom>
              <a:avLst/>
              <a:gdLst/>
              <a:ahLst/>
              <a:cxnLst/>
              <a:rect l="l" t="t" r="r" b="b"/>
              <a:pathLst>
                <a:path w="235764" h="907097">
                  <a:moveTo>
                    <a:pt x="0" y="0"/>
                  </a:moveTo>
                  <a:lnTo>
                    <a:pt x="235764" y="0"/>
                  </a:lnTo>
                  <a:lnTo>
                    <a:pt x="235764" y="907097"/>
                  </a:lnTo>
                  <a:lnTo>
                    <a:pt x="0" y="907097"/>
                  </a:lnTo>
                  <a:close/>
                </a:path>
              </a:pathLst>
            </a:custGeom>
            <a:solidFill>
              <a:srgbClr val="FA2FB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235764" cy="9737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04800" y="3826149"/>
            <a:ext cx="4153622" cy="3194143"/>
            <a:chOff x="0" y="0"/>
            <a:chExt cx="1014941" cy="94522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14941" cy="945228"/>
            </a:xfrm>
            <a:custGeom>
              <a:avLst/>
              <a:gdLst/>
              <a:ahLst/>
              <a:cxnLst/>
              <a:rect l="l" t="t" r="r" b="b"/>
              <a:pathLst>
                <a:path w="1014941" h="945228">
                  <a:moveTo>
                    <a:pt x="112865" y="0"/>
                  </a:moveTo>
                  <a:lnTo>
                    <a:pt x="902076" y="0"/>
                  </a:lnTo>
                  <a:cubicBezTo>
                    <a:pt x="932010" y="0"/>
                    <a:pt x="960718" y="11891"/>
                    <a:pt x="981884" y="33057"/>
                  </a:cubicBezTo>
                  <a:cubicBezTo>
                    <a:pt x="1003050" y="54224"/>
                    <a:pt x="1014941" y="82931"/>
                    <a:pt x="1014941" y="112865"/>
                  </a:cubicBezTo>
                  <a:lnTo>
                    <a:pt x="1014941" y="832362"/>
                  </a:lnTo>
                  <a:cubicBezTo>
                    <a:pt x="1014941" y="894696"/>
                    <a:pt x="964410" y="945228"/>
                    <a:pt x="902076" y="945228"/>
                  </a:cubicBezTo>
                  <a:lnTo>
                    <a:pt x="112865" y="945228"/>
                  </a:lnTo>
                  <a:cubicBezTo>
                    <a:pt x="82931" y="945228"/>
                    <a:pt x="54224" y="933336"/>
                    <a:pt x="33057" y="912170"/>
                  </a:cubicBezTo>
                  <a:cubicBezTo>
                    <a:pt x="11891" y="891004"/>
                    <a:pt x="0" y="862296"/>
                    <a:pt x="0" y="832362"/>
                  </a:cubicBezTo>
                  <a:lnTo>
                    <a:pt x="0" y="112865"/>
                  </a:lnTo>
                  <a:cubicBezTo>
                    <a:pt x="0" y="82931"/>
                    <a:pt x="11891" y="54224"/>
                    <a:pt x="33057" y="33057"/>
                  </a:cubicBezTo>
                  <a:cubicBezTo>
                    <a:pt x="54224" y="11891"/>
                    <a:pt x="82931" y="0"/>
                    <a:pt x="112865" y="0"/>
                  </a:cubicBez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1014941" cy="10119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685800" y="4281094"/>
            <a:ext cx="3167401" cy="17055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01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5468827" y="7908098"/>
            <a:ext cx="1722309" cy="608639"/>
            <a:chOff x="0" y="0"/>
            <a:chExt cx="453612" cy="1603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53612" cy="160300"/>
            </a:xfrm>
            <a:custGeom>
              <a:avLst/>
              <a:gdLst/>
              <a:ahLst/>
              <a:cxnLst/>
              <a:rect l="l" t="t" r="r" b="b"/>
              <a:pathLst>
                <a:path w="453612" h="160300">
                  <a:moveTo>
                    <a:pt x="44951" y="0"/>
                  </a:moveTo>
                  <a:lnTo>
                    <a:pt x="408661" y="0"/>
                  </a:lnTo>
                  <a:cubicBezTo>
                    <a:pt x="420583" y="0"/>
                    <a:pt x="432016" y="4736"/>
                    <a:pt x="440446" y="13166"/>
                  </a:cubicBezTo>
                  <a:cubicBezTo>
                    <a:pt x="448876" y="21596"/>
                    <a:pt x="453612" y="33029"/>
                    <a:pt x="453612" y="44951"/>
                  </a:cubicBezTo>
                  <a:lnTo>
                    <a:pt x="453612" y="115349"/>
                  </a:lnTo>
                  <a:cubicBezTo>
                    <a:pt x="453612" y="127271"/>
                    <a:pt x="448876" y="138704"/>
                    <a:pt x="440446" y="147134"/>
                  </a:cubicBezTo>
                  <a:cubicBezTo>
                    <a:pt x="432016" y="155564"/>
                    <a:pt x="420583" y="160300"/>
                    <a:pt x="408661" y="160300"/>
                  </a:cubicBezTo>
                  <a:lnTo>
                    <a:pt x="44951" y="160300"/>
                  </a:lnTo>
                  <a:cubicBezTo>
                    <a:pt x="33029" y="160300"/>
                    <a:pt x="21596" y="155564"/>
                    <a:pt x="13166" y="147134"/>
                  </a:cubicBezTo>
                  <a:cubicBezTo>
                    <a:pt x="4736" y="138704"/>
                    <a:pt x="0" y="127271"/>
                    <a:pt x="0" y="115349"/>
                  </a:cubicBezTo>
                  <a:lnTo>
                    <a:pt x="0" y="44951"/>
                  </a:lnTo>
                  <a:cubicBezTo>
                    <a:pt x="0" y="33029"/>
                    <a:pt x="4736" y="21596"/>
                    <a:pt x="13166" y="13166"/>
                  </a:cubicBezTo>
                  <a:cubicBezTo>
                    <a:pt x="21596" y="4736"/>
                    <a:pt x="33029" y="0"/>
                    <a:pt x="4495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66675"/>
              <a:ext cx="453612" cy="226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7" name="AutoShape 17"/>
          <p:cNvSpPr/>
          <p:nvPr/>
        </p:nvSpPr>
        <p:spPr>
          <a:xfrm>
            <a:off x="9839058" y="8183843"/>
            <a:ext cx="5100201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TextBox 18"/>
          <p:cNvSpPr txBox="1"/>
          <p:nvPr/>
        </p:nvSpPr>
        <p:spPr>
          <a:xfrm>
            <a:off x="15661319" y="7987946"/>
            <a:ext cx="1337326" cy="391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Page 02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809925" y="4567134"/>
            <a:ext cx="3895780" cy="3986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@@PS1$$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649108" y="4567133"/>
            <a:ext cx="4334092" cy="3986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@@PS2$$</a:t>
            </a:r>
          </a:p>
        </p:txBody>
      </p:sp>
      <p:sp>
        <p:nvSpPr>
          <p:cNvPr id="21" name="Freeform 21"/>
          <p:cNvSpPr/>
          <p:nvPr/>
        </p:nvSpPr>
        <p:spPr>
          <a:xfrm>
            <a:off x="12663559" y="-3526130"/>
            <a:ext cx="6205205" cy="6391128"/>
          </a:xfrm>
          <a:custGeom>
            <a:avLst/>
            <a:gdLst/>
            <a:ahLst/>
            <a:cxnLst/>
            <a:rect l="l" t="t" r="r" b="b"/>
            <a:pathLst>
              <a:path w="6205205" h="6391128">
                <a:moveTo>
                  <a:pt x="0" y="0"/>
                </a:moveTo>
                <a:lnTo>
                  <a:pt x="6205205" y="0"/>
                </a:lnTo>
                <a:lnTo>
                  <a:pt x="6205205" y="6391129"/>
                </a:lnTo>
                <a:lnTo>
                  <a:pt x="0" y="63911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457200" y="5828747"/>
            <a:ext cx="3886199" cy="4263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@@PS1T$$</a:t>
            </a:r>
          </a:p>
        </p:txBody>
      </p:sp>
      <p:sp>
        <p:nvSpPr>
          <p:cNvPr id="24" name="Freeform 24"/>
          <p:cNvSpPr/>
          <p:nvPr/>
        </p:nvSpPr>
        <p:spPr>
          <a:xfrm>
            <a:off x="-556735" y="7801895"/>
            <a:ext cx="4616030" cy="4754338"/>
          </a:xfrm>
          <a:custGeom>
            <a:avLst/>
            <a:gdLst/>
            <a:ahLst/>
            <a:cxnLst/>
            <a:rect l="l" t="t" r="r" b="b"/>
            <a:pathLst>
              <a:path w="4616030" h="4754338">
                <a:moveTo>
                  <a:pt x="0" y="0"/>
                </a:moveTo>
                <a:lnTo>
                  <a:pt x="4616029" y="0"/>
                </a:lnTo>
                <a:lnTo>
                  <a:pt x="4616029" y="4754338"/>
                </a:lnTo>
                <a:lnTo>
                  <a:pt x="0" y="4754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5" name="Group 6">
            <a:extLst>
              <a:ext uri="{FF2B5EF4-FFF2-40B4-BE49-F238E27FC236}">
                <a16:creationId xmlns:a16="http://schemas.microsoft.com/office/drawing/2014/main" id="{CDB32778-7486-C790-46C9-AF2D395B96D7}"/>
              </a:ext>
            </a:extLst>
          </p:cNvPr>
          <p:cNvGrpSpPr/>
          <p:nvPr/>
        </p:nvGrpSpPr>
        <p:grpSpPr>
          <a:xfrm>
            <a:off x="9100596" y="3658121"/>
            <a:ext cx="4153622" cy="3194143"/>
            <a:chOff x="0" y="0"/>
            <a:chExt cx="1014941" cy="945228"/>
          </a:xfrm>
        </p:grpSpPr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B630BD84-ED82-F951-FFBC-AE6391716048}"/>
                </a:ext>
              </a:extLst>
            </p:cNvPr>
            <p:cNvSpPr/>
            <p:nvPr/>
          </p:nvSpPr>
          <p:spPr>
            <a:xfrm>
              <a:off x="0" y="0"/>
              <a:ext cx="1014941" cy="945228"/>
            </a:xfrm>
            <a:custGeom>
              <a:avLst/>
              <a:gdLst/>
              <a:ahLst/>
              <a:cxnLst/>
              <a:rect l="l" t="t" r="r" b="b"/>
              <a:pathLst>
                <a:path w="1014941" h="945228">
                  <a:moveTo>
                    <a:pt x="112865" y="0"/>
                  </a:moveTo>
                  <a:lnTo>
                    <a:pt x="902076" y="0"/>
                  </a:lnTo>
                  <a:cubicBezTo>
                    <a:pt x="932010" y="0"/>
                    <a:pt x="960718" y="11891"/>
                    <a:pt x="981884" y="33057"/>
                  </a:cubicBezTo>
                  <a:cubicBezTo>
                    <a:pt x="1003050" y="54224"/>
                    <a:pt x="1014941" y="82931"/>
                    <a:pt x="1014941" y="112865"/>
                  </a:cubicBezTo>
                  <a:lnTo>
                    <a:pt x="1014941" y="832362"/>
                  </a:lnTo>
                  <a:cubicBezTo>
                    <a:pt x="1014941" y="894696"/>
                    <a:pt x="964410" y="945228"/>
                    <a:pt x="902076" y="945228"/>
                  </a:cubicBezTo>
                  <a:lnTo>
                    <a:pt x="112865" y="945228"/>
                  </a:lnTo>
                  <a:cubicBezTo>
                    <a:pt x="82931" y="945228"/>
                    <a:pt x="54224" y="933336"/>
                    <a:pt x="33057" y="912170"/>
                  </a:cubicBezTo>
                  <a:cubicBezTo>
                    <a:pt x="11891" y="891004"/>
                    <a:pt x="0" y="862296"/>
                    <a:pt x="0" y="832362"/>
                  </a:cubicBezTo>
                  <a:lnTo>
                    <a:pt x="0" y="112865"/>
                  </a:lnTo>
                  <a:cubicBezTo>
                    <a:pt x="0" y="82931"/>
                    <a:pt x="11891" y="54224"/>
                    <a:pt x="33057" y="33057"/>
                  </a:cubicBezTo>
                  <a:cubicBezTo>
                    <a:pt x="54224" y="11891"/>
                    <a:pt x="82931" y="0"/>
                    <a:pt x="112865" y="0"/>
                  </a:cubicBez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id="27" name="TextBox 8">
              <a:extLst>
                <a:ext uri="{FF2B5EF4-FFF2-40B4-BE49-F238E27FC236}">
                  <a16:creationId xmlns:a16="http://schemas.microsoft.com/office/drawing/2014/main" id="{FC0F68A1-9058-A900-D845-5363969A8AC7}"/>
                </a:ext>
              </a:extLst>
            </p:cNvPr>
            <p:cNvSpPr txBox="1"/>
            <p:nvPr/>
          </p:nvSpPr>
          <p:spPr>
            <a:xfrm>
              <a:off x="0" y="-66675"/>
              <a:ext cx="1014941" cy="10119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8" name="TextBox 9">
            <a:extLst>
              <a:ext uri="{FF2B5EF4-FFF2-40B4-BE49-F238E27FC236}">
                <a16:creationId xmlns:a16="http://schemas.microsoft.com/office/drawing/2014/main" id="{8B63D71A-D1B8-8283-1A1E-B3F7F0B025FB}"/>
              </a:ext>
            </a:extLst>
          </p:cNvPr>
          <p:cNvSpPr txBox="1"/>
          <p:nvPr/>
        </p:nvSpPr>
        <p:spPr>
          <a:xfrm>
            <a:off x="9481596" y="4113066"/>
            <a:ext cx="3167401" cy="17055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02</a:t>
            </a:r>
          </a:p>
        </p:txBody>
      </p:sp>
      <p:sp>
        <p:nvSpPr>
          <p:cNvPr id="29" name="TextBox 22">
            <a:extLst>
              <a:ext uri="{FF2B5EF4-FFF2-40B4-BE49-F238E27FC236}">
                <a16:creationId xmlns:a16="http://schemas.microsoft.com/office/drawing/2014/main" id="{12634386-9396-06D2-D9C5-7A8228FEDB0D}"/>
              </a:ext>
            </a:extLst>
          </p:cNvPr>
          <p:cNvSpPr txBox="1"/>
          <p:nvPr/>
        </p:nvSpPr>
        <p:spPr>
          <a:xfrm>
            <a:off x="9252996" y="5660719"/>
            <a:ext cx="3886199" cy="4263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@@PS2T$$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24658" y="-2549583"/>
            <a:ext cx="7469284" cy="7693083"/>
          </a:xfrm>
          <a:custGeom>
            <a:avLst/>
            <a:gdLst/>
            <a:ahLst/>
            <a:cxnLst/>
            <a:rect l="l" t="t" r="r" b="b"/>
            <a:pathLst>
              <a:path w="7469284" h="7693083">
                <a:moveTo>
                  <a:pt x="0" y="0"/>
                </a:moveTo>
                <a:lnTo>
                  <a:pt x="7469284" y="0"/>
                </a:lnTo>
                <a:lnTo>
                  <a:pt x="7469284" y="7693083"/>
                </a:lnTo>
                <a:lnTo>
                  <a:pt x="0" y="76930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249983" y="191226"/>
            <a:ext cx="5429103" cy="1454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b="1" dirty="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Solution</a:t>
            </a:r>
          </a:p>
        </p:txBody>
      </p:sp>
      <p:grpSp>
        <p:nvGrpSpPr>
          <p:cNvPr id="4" name="Group 4"/>
          <p:cNvGrpSpPr/>
          <p:nvPr/>
        </p:nvGrpSpPr>
        <p:grpSpPr>
          <a:xfrm rot="-5400000">
            <a:off x="742884" y="-858353"/>
            <a:ext cx="895166" cy="3444134"/>
            <a:chOff x="0" y="0"/>
            <a:chExt cx="235764" cy="90709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764" cy="907097"/>
            </a:xfrm>
            <a:custGeom>
              <a:avLst/>
              <a:gdLst/>
              <a:ahLst/>
              <a:cxnLst/>
              <a:rect l="l" t="t" r="r" b="b"/>
              <a:pathLst>
                <a:path w="235764" h="907097">
                  <a:moveTo>
                    <a:pt x="0" y="0"/>
                  </a:moveTo>
                  <a:lnTo>
                    <a:pt x="235764" y="0"/>
                  </a:lnTo>
                  <a:lnTo>
                    <a:pt x="235764" y="907097"/>
                  </a:lnTo>
                  <a:lnTo>
                    <a:pt x="0" y="907097"/>
                  </a:lnTo>
                  <a:close/>
                </a:path>
              </a:pathLst>
            </a:custGeom>
            <a:solidFill>
              <a:srgbClr val="93FFD8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66675"/>
              <a:ext cx="235764" cy="9737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73724" y="1725223"/>
            <a:ext cx="4402194" cy="3562036"/>
            <a:chOff x="0" y="0"/>
            <a:chExt cx="1014941" cy="94522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14941" cy="945228"/>
            </a:xfrm>
            <a:custGeom>
              <a:avLst/>
              <a:gdLst/>
              <a:ahLst/>
              <a:cxnLst/>
              <a:rect l="l" t="t" r="r" b="b"/>
              <a:pathLst>
                <a:path w="1014941" h="945228">
                  <a:moveTo>
                    <a:pt x="112865" y="0"/>
                  </a:moveTo>
                  <a:lnTo>
                    <a:pt x="902076" y="0"/>
                  </a:lnTo>
                  <a:cubicBezTo>
                    <a:pt x="932010" y="0"/>
                    <a:pt x="960718" y="11891"/>
                    <a:pt x="981884" y="33057"/>
                  </a:cubicBezTo>
                  <a:cubicBezTo>
                    <a:pt x="1003050" y="54224"/>
                    <a:pt x="1014941" y="82931"/>
                    <a:pt x="1014941" y="112865"/>
                  </a:cubicBezTo>
                  <a:lnTo>
                    <a:pt x="1014941" y="832362"/>
                  </a:lnTo>
                  <a:cubicBezTo>
                    <a:pt x="1014941" y="894696"/>
                    <a:pt x="964410" y="945228"/>
                    <a:pt x="902076" y="945228"/>
                  </a:cubicBezTo>
                  <a:lnTo>
                    <a:pt x="112865" y="945228"/>
                  </a:lnTo>
                  <a:cubicBezTo>
                    <a:pt x="82931" y="945228"/>
                    <a:pt x="54224" y="933336"/>
                    <a:pt x="33057" y="912170"/>
                  </a:cubicBezTo>
                  <a:cubicBezTo>
                    <a:pt x="11891" y="891004"/>
                    <a:pt x="0" y="862296"/>
                    <a:pt x="0" y="832362"/>
                  </a:cubicBezTo>
                  <a:lnTo>
                    <a:pt x="0" y="112865"/>
                  </a:lnTo>
                  <a:cubicBezTo>
                    <a:pt x="0" y="82931"/>
                    <a:pt x="11891" y="54224"/>
                    <a:pt x="33057" y="33057"/>
                  </a:cubicBezTo>
                  <a:cubicBezTo>
                    <a:pt x="54224" y="11891"/>
                    <a:pt x="82931" y="0"/>
                    <a:pt x="112865" y="0"/>
                  </a:cubicBez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1014941" cy="10119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843367" y="2180169"/>
            <a:ext cx="3327332" cy="17055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990571" y="1980819"/>
            <a:ext cx="4025699" cy="3986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@@S1$$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524658" y="5504364"/>
            <a:ext cx="4402194" cy="3986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@@S2$$</a:t>
            </a:r>
          </a:p>
        </p:txBody>
      </p:sp>
      <p:sp>
        <p:nvSpPr>
          <p:cNvPr id="19" name="Freeform 19"/>
          <p:cNvSpPr/>
          <p:nvPr/>
        </p:nvSpPr>
        <p:spPr>
          <a:xfrm>
            <a:off x="-1229390" y="7298025"/>
            <a:ext cx="4106830" cy="4229881"/>
          </a:xfrm>
          <a:custGeom>
            <a:avLst/>
            <a:gdLst/>
            <a:ahLst/>
            <a:cxnLst/>
            <a:rect l="l" t="t" r="r" b="b"/>
            <a:pathLst>
              <a:path w="4106830" h="4229881">
                <a:moveTo>
                  <a:pt x="0" y="0"/>
                </a:moveTo>
                <a:lnTo>
                  <a:pt x="4106830" y="0"/>
                </a:lnTo>
                <a:lnTo>
                  <a:pt x="4106830" y="4229881"/>
                </a:lnTo>
                <a:lnTo>
                  <a:pt x="0" y="42298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>
            <a:off x="1722030" y="8294261"/>
            <a:ext cx="1722309" cy="608639"/>
            <a:chOff x="0" y="0"/>
            <a:chExt cx="453612" cy="1603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453612" cy="160300"/>
            </a:xfrm>
            <a:custGeom>
              <a:avLst/>
              <a:gdLst/>
              <a:ahLst/>
              <a:cxnLst/>
              <a:rect l="l" t="t" r="r" b="b"/>
              <a:pathLst>
                <a:path w="453612" h="160300">
                  <a:moveTo>
                    <a:pt x="44951" y="0"/>
                  </a:moveTo>
                  <a:lnTo>
                    <a:pt x="408661" y="0"/>
                  </a:lnTo>
                  <a:cubicBezTo>
                    <a:pt x="420583" y="0"/>
                    <a:pt x="432016" y="4736"/>
                    <a:pt x="440446" y="13166"/>
                  </a:cubicBezTo>
                  <a:cubicBezTo>
                    <a:pt x="448876" y="21596"/>
                    <a:pt x="453612" y="33029"/>
                    <a:pt x="453612" y="44951"/>
                  </a:cubicBezTo>
                  <a:lnTo>
                    <a:pt x="453612" y="115349"/>
                  </a:lnTo>
                  <a:cubicBezTo>
                    <a:pt x="453612" y="127271"/>
                    <a:pt x="448876" y="138704"/>
                    <a:pt x="440446" y="147134"/>
                  </a:cubicBezTo>
                  <a:cubicBezTo>
                    <a:pt x="432016" y="155564"/>
                    <a:pt x="420583" y="160300"/>
                    <a:pt x="408661" y="160300"/>
                  </a:cubicBezTo>
                  <a:lnTo>
                    <a:pt x="44951" y="160300"/>
                  </a:lnTo>
                  <a:cubicBezTo>
                    <a:pt x="33029" y="160300"/>
                    <a:pt x="21596" y="155564"/>
                    <a:pt x="13166" y="147134"/>
                  </a:cubicBezTo>
                  <a:cubicBezTo>
                    <a:pt x="4736" y="138704"/>
                    <a:pt x="0" y="127271"/>
                    <a:pt x="0" y="115349"/>
                  </a:cubicBezTo>
                  <a:lnTo>
                    <a:pt x="0" y="44951"/>
                  </a:lnTo>
                  <a:cubicBezTo>
                    <a:pt x="0" y="33029"/>
                    <a:pt x="4736" y="21596"/>
                    <a:pt x="13166" y="13166"/>
                  </a:cubicBezTo>
                  <a:cubicBezTo>
                    <a:pt x="21596" y="4736"/>
                    <a:pt x="33029" y="0"/>
                    <a:pt x="4495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66675"/>
              <a:ext cx="453612" cy="226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3714897" y="8484280"/>
            <a:ext cx="5132103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TextBox 24"/>
          <p:cNvSpPr txBox="1"/>
          <p:nvPr/>
        </p:nvSpPr>
        <p:spPr>
          <a:xfrm>
            <a:off x="1914522" y="8374109"/>
            <a:ext cx="1337326" cy="391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Page 03</a:t>
            </a: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908B9F62-C739-6C8C-5E2F-FEC0E8642470}"/>
              </a:ext>
            </a:extLst>
          </p:cNvPr>
          <p:cNvSpPr txBox="1"/>
          <p:nvPr/>
        </p:nvSpPr>
        <p:spPr>
          <a:xfrm>
            <a:off x="462367" y="4109618"/>
            <a:ext cx="4313552" cy="3986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@@S1t$$</a:t>
            </a:r>
          </a:p>
        </p:txBody>
      </p:sp>
      <p:grpSp>
        <p:nvGrpSpPr>
          <p:cNvPr id="18" name="Group 7">
            <a:extLst>
              <a:ext uri="{FF2B5EF4-FFF2-40B4-BE49-F238E27FC236}">
                <a16:creationId xmlns:a16="http://schemas.microsoft.com/office/drawing/2014/main" id="{E1218D25-A423-DF5E-5516-2F2A452FA8C2}"/>
              </a:ext>
            </a:extLst>
          </p:cNvPr>
          <p:cNvGrpSpPr/>
          <p:nvPr/>
        </p:nvGrpSpPr>
        <p:grpSpPr>
          <a:xfrm>
            <a:off x="8929649" y="5050154"/>
            <a:ext cx="4402194" cy="3562035"/>
            <a:chOff x="0" y="0"/>
            <a:chExt cx="1014941" cy="945228"/>
          </a:xfrm>
        </p:grpSpPr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01AB6F93-C338-2225-9788-C7CA700C801F}"/>
                </a:ext>
              </a:extLst>
            </p:cNvPr>
            <p:cNvSpPr/>
            <p:nvPr/>
          </p:nvSpPr>
          <p:spPr>
            <a:xfrm>
              <a:off x="0" y="0"/>
              <a:ext cx="1014941" cy="945228"/>
            </a:xfrm>
            <a:custGeom>
              <a:avLst/>
              <a:gdLst/>
              <a:ahLst/>
              <a:cxnLst/>
              <a:rect l="l" t="t" r="r" b="b"/>
              <a:pathLst>
                <a:path w="1014941" h="945228">
                  <a:moveTo>
                    <a:pt x="112865" y="0"/>
                  </a:moveTo>
                  <a:lnTo>
                    <a:pt x="902076" y="0"/>
                  </a:lnTo>
                  <a:cubicBezTo>
                    <a:pt x="932010" y="0"/>
                    <a:pt x="960718" y="11891"/>
                    <a:pt x="981884" y="33057"/>
                  </a:cubicBezTo>
                  <a:cubicBezTo>
                    <a:pt x="1003050" y="54224"/>
                    <a:pt x="1014941" y="82931"/>
                    <a:pt x="1014941" y="112865"/>
                  </a:cubicBezTo>
                  <a:lnTo>
                    <a:pt x="1014941" y="832362"/>
                  </a:lnTo>
                  <a:cubicBezTo>
                    <a:pt x="1014941" y="894696"/>
                    <a:pt x="964410" y="945228"/>
                    <a:pt x="902076" y="945228"/>
                  </a:cubicBezTo>
                  <a:lnTo>
                    <a:pt x="112865" y="945228"/>
                  </a:lnTo>
                  <a:cubicBezTo>
                    <a:pt x="82931" y="945228"/>
                    <a:pt x="54224" y="933336"/>
                    <a:pt x="33057" y="912170"/>
                  </a:cubicBezTo>
                  <a:cubicBezTo>
                    <a:pt x="11891" y="891004"/>
                    <a:pt x="0" y="862296"/>
                    <a:pt x="0" y="832362"/>
                  </a:cubicBezTo>
                  <a:lnTo>
                    <a:pt x="0" y="112865"/>
                  </a:lnTo>
                  <a:cubicBezTo>
                    <a:pt x="0" y="82931"/>
                    <a:pt x="11891" y="54224"/>
                    <a:pt x="33057" y="33057"/>
                  </a:cubicBezTo>
                  <a:cubicBezTo>
                    <a:pt x="54224" y="11891"/>
                    <a:pt x="82931" y="0"/>
                    <a:pt x="112865" y="0"/>
                  </a:cubicBez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id="26" name="TextBox 9">
              <a:extLst>
                <a:ext uri="{FF2B5EF4-FFF2-40B4-BE49-F238E27FC236}">
                  <a16:creationId xmlns:a16="http://schemas.microsoft.com/office/drawing/2014/main" id="{C8AA1472-C3BA-341B-3F58-E8CEE76512C2}"/>
                </a:ext>
              </a:extLst>
            </p:cNvPr>
            <p:cNvSpPr txBox="1"/>
            <p:nvPr/>
          </p:nvSpPr>
          <p:spPr>
            <a:xfrm>
              <a:off x="0" y="-66675"/>
              <a:ext cx="1014941" cy="10119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7" name="TextBox 10">
            <a:extLst>
              <a:ext uri="{FF2B5EF4-FFF2-40B4-BE49-F238E27FC236}">
                <a16:creationId xmlns:a16="http://schemas.microsoft.com/office/drawing/2014/main" id="{C7D84C95-3084-7DB6-608C-8110BBCF5AB0}"/>
              </a:ext>
            </a:extLst>
          </p:cNvPr>
          <p:cNvSpPr txBox="1"/>
          <p:nvPr/>
        </p:nvSpPr>
        <p:spPr>
          <a:xfrm>
            <a:off x="9399292" y="5505100"/>
            <a:ext cx="3327332" cy="17055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02</a:t>
            </a:r>
          </a:p>
        </p:txBody>
      </p:sp>
      <p:sp>
        <p:nvSpPr>
          <p:cNvPr id="28" name="TextBox 15">
            <a:extLst>
              <a:ext uri="{FF2B5EF4-FFF2-40B4-BE49-F238E27FC236}">
                <a16:creationId xmlns:a16="http://schemas.microsoft.com/office/drawing/2014/main" id="{2AEF876B-DFCA-4E1A-32EA-EA26D2BD738E}"/>
              </a:ext>
            </a:extLst>
          </p:cNvPr>
          <p:cNvSpPr txBox="1"/>
          <p:nvPr/>
        </p:nvSpPr>
        <p:spPr>
          <a:xfrm>
            <a:off x="9018292" y="7434549"/>
            <a:ext cx="4313552" cy="3986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@@S2t$$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4929" y="1548046"/>
            <a:ext cx="11381471" cy="13644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b="1" dirty="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Market Opportunity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57200" y="3030348"/>
            <a:ext cx="11852788" cy="668429"/>
            <a:chOff x="0" y="0"/>
            <a:chExt cx="1389861" cy="37556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89861" cy="375560"/>
            </a:xfrm>
            <a:custGeom>
              <a:avLst/>
              <a:gdLst/>
              <a:ahLst/>
              <a:cxnLst/>
              <a:rect l="l" t="t" r="r" b="b"/>
              <a:pathLst>
                <a:path w="1389861" h="375560">
                  <a:moveTo>
                    <a:pt x="32968" y="0"/>
                  </a:moveTo>
                  <a:lnTo>
                    <a:pt x="1356893" y="0"/>
                  </a:lnTo>
                  <a:cubicBezTo>
                    <a:pt x="1375101" y="0"/>
                    <a:pt x="1389861" y="14760"/>
                    <a:pt x="1389861" y="32968"/>
                  </a:cubicBezTo>
                  <a:lnTo>
                    <a:pt x="1389861" y="342592"/>
                  </a:lnTo>
                  <a:cubicBezTo>
                    <a:pt x="1389861" y="360800"/>
                    <a:pt x="1375101" y="375560"/>
                    <a:pt x="1356893" y="375560"/>
                  </a:cubicBezTo>
                  <a:lnTo>
                    <a:pt x="32968" y="375560"/>
                  </a:lnTo>
                  <a:cubicBezTo>
                    <a:pt x="24224" y="375560"/>
                    <a:pt x="15839" y="372087"/>
                    <a:pt x="9656" y="365904"/>
                  </a:cubicBezTo>
                  <a:cubicBezTo>
                    <a:pt x="3473" y="359722"/>
                    <a:pt x="0" y="351336"/>
                    <a:pt x="0" y="342592"/>
                  </a:cubicBezTo>
                  <a:lnTo>
                    <a:pt x="0" y="32968"/>
                  </a:lnTo>
                  <a:cubicBezTo>
                    <a:pt x="0" y="14760"/>
                    <a:pt x="14760" y="0"/>
                    <a:pt x="32968" y="0"/>
                  </a:cubicBez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1389861" cy="4422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1672220" y="7883556"/>
            <a:ext cx="3397148" cy="3498935"/>
          </a:xfrm>
          <a:custGeom>
            <a:avLst/>
            <a:gdLst/>
            <a:ahLst/>
            <a:cxnLst/>
            <a:rect l="l" t="t" r="r" b="b"/>
            <a:pathLst>
              <a:path w="3397148" h="3498935">
                <a:moveTo>
                  <a:pt x="0" y="0"/>
                </a:moveTo>
                <a:lnTo>
                  <a:pt x="3397149" y="0"/>
                </a:lnTo>
                <a:lnTo>
                  <a:pt x="3397149" y="3498935"/>
                </a:lnTo>
                <a:lnTo>
                  <a:pt x="0" y="34989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3428999" y="3808474"/>
            <a:ext cx="11734801" cy="3699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@@MO1$$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5536991" y="8953980"/>
            <a:ext cx="1722309" cy="608639"/>
            <a:chOff x="0" y="0"/>
            <a:chExt cx="453612" cy="1603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53612" cy="160300"/>
            </a:xfrm>
            <a:custGeom>
              <a:avLst/>
              <a:gdLst/>
              <a:ahLst/>
              <a:cxnLst/>
              <a:rect l="l" t="t" r="r" b="b"/>
              <a:pathLst>
                <a:path w="453612" h="160300">
                  <a:moveTo>
                    <a:pt x="44951" y="0"/>
                  </a:moveTo>
                  <a:lnTo>
                    <a:pt x="408661" y="0"/>
                  </a:lnTo>
                  <a:cubicBezTo>
                    <a:pt x="420583" y="0"/>
                    <a:pt x="432016" y="4736"/>
                    <a:pt x="440446" y="13166"/>
                  </a:cubicBezTo>
                  <a:cubicBezTo>
                    <a:pt x="448876" y="21596"/>
                    <a:pt x="453612" y="33029"/>
                    <a:pt x="453612" y="44951"/>
                  </a:cubicBezTo>
                  <a:lnTo>
                    <a:pt x="453612" y="115349"/>
                  </a:lnTo>
                  <a:cubicBezTo>
                    <a:pt x="453612" y="127271"/>
                    <a:pt x="448876" y="138704"/>
                    <a:pt x="440446" y="147134"/>
                  </a:cubicBezTo>
                  <a:cubicBezTo>
                    <a:pt x="432016" y="155564"/>
                    <a:pt x="420583" y="160300"/>
                    <a:pt x="408661" y="160300"/>
                  </a:cubicBezTo>
                  <a:lnTo>
                    <a:pt x="44951" y="160300"/>
                  </a:lnTo>
                  <a:cubicBezTo>
                    <a:pt x="33029" y="160300"/>
                    <a:pt x="21596" y="155564"/>
                    <a:pt x="13166" y="147134"/>
                  </a:cubicBezTo>
                  <a:cubicBezTo>
                    <a:pt x="4736" y="138704"/>
                    <a:pt x="0" y="127271"/>
                    <a:pt x="0" y="115349"/>
                  </a:cubicBezTo>
                  <a:lnTo>
                    <a:pt x="0" y="44951"/>
                  </a:lnTo>
                  <a:cubicBezTo>
                    <a:pt x="0" y="33029"/>
                    <a:pt x="4736" y="21596"/>
                    <a:pt x="13166" y="13166"/>
                  </a:cubicBezTo>
                  <a:cubicBezTo>
                    <a:pt x="21596" y="4736"/>
                    <a:pt x="33029" y="0"/>
                    <a:pt x="4495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66675"/>
              <a:ext cx="453612" cy="226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2" name="AutoShape 22"/>
          <p:cNvSpPr/>
          <p:nvPr/>
        </p:nvSpPr>
        <p:spPr>
          <a:xfrm>
            <a:off x="9907222" y="9229725"/>
            <a:ext cx="5100201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TextBox 23"/>
          <p:cNvSpPr txBox="1"/>
          <p:nvPr/>
        </p:nvSpPr>
        <p:spPr>
          <a:xfrm>
            <a:off x="15729483" y="9033829"/>
            <a:ext cx="1337326" cy="391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Page 05</a:t>
            </a:r>
          </a:p>
        </p:txBody>
      </p:sp>
      <p:sp>
        <p:nvSpPr>
          <p:cNvPr id="24" name="Freeform 24"/>
          <p:cNvSpPr/>
          <p:nvPr/>
        </p:nvSpPr>
        <p:spPr>
          <a:xfrm>
            <a:off x="14113799" y="-2269345"/>
            <a:ext cx="6533389" cy="6729146"/>
          </a:xfrm>
          <a:custGeom>
            <a:avLst/>
            <a:gdLst/>
            <a:ahLst/>
            <a:cxnLst/>
            <a:rect l="l" t="t" r="r" b="b"/>
            <a:pathLst>
              <a:path w="6533389" h="6729146">
                <a:moveTo>
                  <a:pt x="0" y="0"/>
                </a:moveTo>
                <a:lnTo>
                  <a:pt x="6533389" y="0"/>
                </a:lnTo>
                <a:lnTo>
                  <a:pt x="6533389" y="6729146"/>
                </a:lnTo>
                <a:lnTo>
                  <a:pt x="0" y="67291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5" name="Group 25"/>
          <p:cNvGrpSpPr/>
          <p:nvPr/>
        </p:nvGrpSpPr>
        <p:grpSpPr>
          <a:xfrm>
            <a:off x="1724929" y="-817594"/>
            <a:ext cx="895166" cy="2425995"/>
            <a:chOff x="0" y="0"/>
            <a:chExt cx="235764" cy="638945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235764" cy="638945"/>
            </a:xfrm>
            <a:custGeom>
              <a:avLst/>
              <a:gdLst/>
              <a:ahLst/>
              <a:cxnLst/>
              <a:rect l="l" t="t" r="r" b="b"/>
              <a:pathLst>
                <a:path w="235764" h="638945">
                  <a:moveTo>
                    <a:pt x="0" y="0"/>
                  </a:moveTo>
                  <a:lnTo>
                    <a:pt x="235764" y="0"/>
                  </a:lnTo>
                  <a:lnTo>
                    <a:pt x="235764" y="638945"/>
                  </a:lnTo>
                  <a:lnTo>
                    <a:pt x="0" y="638945"/>
                  </a:lnTo>
                  <a:close/>
                </a:path>
              </a:pathLst>
            </a:custGeom>
            <a:solidFill>
              <a:srgbClr val="FA2FB5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66675"/>
              <a:ext cx="235764" cy="705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6" name="TextBox 16">
            <a:extLst>
              <a:ext uri="{FF2B5EF4-FFF2-40B4-BE49-F238E27FC236}">
                <a16:creationId xmlns:a16="http://schemas.microsoft.com/office/drawing/2014/main" id="{863470FC-6FBF-B16A-81C8-2C0551DDBE75}"/>
              </a:ext>
            </a:extLst>
          </p:cNvPr>
          <p:cNvSpPr txBox="1"/>
          <p:nvPr/>
        </p:nvSpPr>
        <p:spPr>
          <a:xfrm>
            <a:off x="838201" y="3149017"/>
            <a:ext cx="10210800" cy="4097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@@MO1t$$</a:t>
            </a: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796C4ECC-63F0-843B-0764-110A460AA14F}"/>
              </a:ext>
            </a:extLst>
          </p:cNvPr>
          <p:cNvGrpSpPr/>
          <p:nvPr/>
        </p:nvGrpSpPr>
        <p:grpSpPr>
          <a:xfrm>
            <a:off x="457200" y="5168116"/>
            <a:ext cx="11852788" cy="668429"/>
            <a:chOff x="0" y="0"/>
            <a:chExt cx="1389861" cy="375560"/>
          </a:xfrm>
        </p:grpSpPr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5BD9E892-7961-5B41-0CD8-C53BFAB6DE91}"/>
                </a:ext>
              </a:extLst>
            </p:cNvPr>
            <p:cNvSpPr/>
            <p:nvPr/>
          </p:nvSpPr>
          <p:spPr>
            <a:xfrm>
              <a:off x="0" y="0"/>
              <a:ext cx="1389861" cy="375560"/>
            </a:xfrm>
            <a:custGeom>
              <a:avLst/>
              <a:gdLst/>
              <a:ahLst/>
              <a:cxnLst/>
              <a:rect l="l" t="t" r="r" b="b"/>
              <a:pathLst>
                <a:path w="1389861" h="375560">
                  <a:moveTo>
                    <a:pt x="32968" y="0"/>
                  </a:moveTo>
                  <a:lnTo>
                    <a:pt x="1356893" y="0"/>
                  </a:lnTo>
                  <a:cubicBezTo>
                    <a:pt x="1375101" y="0"/>
                    <a:pt x="1389861" y="14760"/>
                    <a:pt x="1389861" y="32968"/>
                  </a:cubicBezTo>
                  <a:lnTo>
                    <a:pt x="1389861" y="342592"/>
                  </a:lnTo>
                  <a:cubicBezTo>
                    <a:pt x="1389861" y="360800"/>
                    <a:pt x="1375101" y="375560"/>
                    <a:pt x="1356893" y="375560"/>
                  </a:cubicBezTo>
                  <a:lnTo>
                    <a:pt x="32968" y="375560"/>
                  </a:lnTo>
                  <a:cubicBezTo>
                    <a:pt x="24224" y="375560"/>
                    <a:pt x="15839" y="372087"/>
                    <a:pt x="9656" y="365904"/>
                  </a:cubicBezTo>
                  <a:cubicBezTo>
                    <a:pt x="3473" y="359722"/>
                    <a:pt x="0" y="351336"/>
                    <a:pt x="0" y="342592"/>
                  </a:cubicBezTo>
                  <a:lnTo>
                    <a:pt x="0" y="32968"/>
                  </a:lnTo>
                  <a:cubicBezTo>
                    <a:pt x="0" y="14760"/>
                    <a:pt x="14760" y="0"/>
                    <a:pt x="32968" y="0"/>
                  </a:cubicBez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90BBC634-2AB5-3931-CE93-7BDEEB0069B5}"/>
                </a:ext>
              </a:extLst>
            </p:cNvPr>
            <p:cNvSpPr txBox="1"/>
            <p:nvPr/>
          </p:nvSpPr>
          <p:spPr>
            <a:xfrm>
              <a:off x="0" y="-66675"/>
              <a:ext cx="1389861" cy="4422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1" name="TextBox 16">
            <a:extLst>
              <a:ext uri="{FF2B5EF4-FFF2-40B4-BE49-F238E27FC236}">
                <a16:creationId xmlns:a16="http://schemas.microsoft.com/office/drawing/2014/main" id="{137E06A3-CF7A-2C9F-6F19-6BF8DD76AB59}"/>
              </a:ext>
            </a:extLst>
          </p:cNvPr>
          <p:cNvSpPr txBox="1"/>
          <p:nvPr/>
        </p:nvSpPr>
        <p:spPr>
          <a:xfrm>
            <a:off x="3428999" y="6023173"/>
            <a:ext cx="12107992" cy="3699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@@MO2$$</a:t>
            </a: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id="{F1F21D91-6D65-7FC0-9CFD-76682C40B91F}"/>
              </a:ext>
            </a:extLst>
          </p:cNvPr>
          <p:cNvSpPr txBox="1"/>
          <p:nvPr/>
        </p:nvSpPr>
        <p:spPr>
          <a:xfrm>
            <a:off x="838201" y="5286785"/>
            <a:ext cx="10210800" cy="4097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@@MO2t$$</a:t>
            </a:r>
          </a:p>
        </p:txBody>
      </p:sp>
      <p:grpSp>
        <p:nvGrpSpPr>
          <p:cNvPr id="13" name="Group 3">
            <a:extLst>
              <a:ext uri="{FF2B5EF4-FFF2-40B4-BE49-F238E27FC236}">
                <a16:creationId xmlns:a16="http://schemas.microsoft.com/office/drawing/2014/main" id="{F45B1BB5-8DA2-BFFC-4CF1-0DFADF18FA39}"/>
              </a:ext>
            </a:extLst>
          </p:cNvPr>
          <p:cNvGrpSpPr/>
          <p:nvPr/>
        </p:nvGrpSpPr>
        <p:grpSpPr>
          <a:xfrm>
            <a:off x="457200" y="7187215"/>
            <a:ext cx="11852788" cy="668429"/>
            <a:chOff x="0" y="0"/>
            <a:chExt cx="1389861" cy="375560"/>
          </a:xfrm>
        </p:grpSpPr>
        <p:sp>
          <p:nvSpPr>
            <p:cNvPr id="14" name="Freeform 4">
              <a:extLst>
                <a:ext uri="{FF2B5EF4-FFF2-40B4-BE49-F238E27FC236}">
                  <a16:creationId xmlns:a16="http://schemas.microsoft.com/office/drawing/2014/main" id="{0DF60EF3-64A5-2432-D2D0-EBE55DF3715E}"/>
                </a:ext>
              </a:extLst>
            </p:cNvPr>
            <p:cNvSpPr/>
            <p:nvPr/>
          </p:nvSpPr>
          <p:spPr>
            <a:xfrm>
              <a:off x="0" y="0"/>
              <a:ext cx="1389861" cy="375560"/>
            </a:xfrm>
            <a:custGeom>
              <a:avLst/>
              <a:gdLst/>
              <a:ahLst/>
              <a:cxnLst/>
              <a:rect l="l" t="t" r="r" b="b"/>
              <a:pathLst>
                <a:path w="1389861" h="375560">
                  <a:moveTo>
                    <a:pt x="32968" y="0"/>
                  </a:moveTo>
                  <a:lnTo>
                    <a:pt x="1356893" y="0"/>
                  </a:lnTo>
                  <a:cubicBezTo>
                    <a:pt x="1375101" y="0"/>
                    <a:pt x="1389861" y="14760"/>
                    <a:pt x="1389861" y="32968"/>
                  </a:cubicBezTo>
                  <a:lnTo>
                    <a:pt x="1389861" y="342592"/>
                  </a:lnTo>
                  <a:cubicBezTo>
                    <a:pt x="1389861" y="360800"/>
                    <a:pt x="1375101" y="375560"/>
                    <a:pt x="1356893" y="375560"/>
                  </a:cubicBezTo>
                  <a:lnTo>
                    <a:pt x="32968" y="375560"/>
                  </a:lnTo>
                  <a:cubicBezTo>
                    <a:pt x="24224" y="375560"/>
                    <a:pt x="15839" y="372087"/>
                    <a:pt x="9656" y="365904"/>
                  </a:cubicBezTo>
                  <a:cubicBezTo>
                    <a:pt x="3473" y="359722"/>
                    <a:pt x="0" y="351336"/>
                    <a:pt x="0" y="342592"/>
                  </a:cubicBezTo>
                  <a:lnTo>
                    <a:pt x="0" y="32968"/>
                  </a:lnTo>
                  <a:cubicBezTo>
                    <a:pt x="0" y="14760"/>
                    <a:pt x="14760" y="0"/>
                    <a:pt x="32968" y="0"/>
                  </a:cubicBez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id="15" name="TextBox 5">
              <a:extLst>
                <a:ext uri="{FF2B5EF4-FFF2-40B4-BE49-F238E27FC236}">
                  <a16:creationId xmlns:a16="http://schemas.microsoft.com/office/drawing/2014/main" id="{C743ECAD-E45F-69C1-5740-57670E74C706}"/>
                </a:ext>
              </a:extLst>
            </p:cNvPr>
            <p:cNvSpPr txBox="1"/>
            <p:nvPr/>
          </p:nvSpPr>
          <p:spPr>
            <a:xfrm>
              <a:off x="0" y="-66675"/>
              <a:ext cx="1389861" cy="4422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34" name="TextBox 16">
            <a:extLst>
              <a:ext uri="{FF2B5EF4-FFF2-40B4-BE49-F238E27FC236}">
                <a16:creationId xmlns:a16="http://schemas.microsoft.com/office/drawing/2014/main" id="{E69AC531-BFD9-CE2F-F9E5-1C70627D5B1D}"/>
              </a:ext>
            </a:extLst>
          </p:cNvPr>
          <p:cNvSpPr txBox="1"/>
          <p:nvPr/>
        </p:nvSpPr>
        <p:spPr>
          <a:xfrm>
            <a:off x="3428999" y="8061301"/>
            <a:ext cx="12801601" cy="369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@@MO3$$</a:t>
            </a:r>
          </a:p>
        </p:txBody>
      </p:sp>
      <p:sp>
        <p:nvSpPr>
          <p:cNvPr id="35" name="TextBox 16">
            <a:extLst>
              <a:ext uri="{FF2B5EF4-FFF2-40B4-BE49-F238E27FC236}">
                <a16:creationId xmlns:a16="http://schemas.microsoft.com/office/drawing/2014/main" id="{9E3DA730-DBA1-B7D9-5FFB-65DC4660196A}"/>
              </a:ext>
            </a:extLst>
          </p:cNvPr>
          <p:cNvSpPr txBox="1"/>
          <p:nvPr/>
        </p:nvSpPr>
        <p:spPr>
          <a:xfrm>
            <a:off x="838201" y="7305884"/>
            <a:ext cx="10210800" cy="4097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@@MO3t$$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896098" y="8955024"/>
            <a:ext cx="1722309" cy="608639"/>
            <a:chOff x="0" y="0"/>
            <a:chExt cx="453612" cy="1603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3612" cy="160300"/>
            </a:xfrm>
            <a:custGeom>
              <a:avLst/>
              <a:gdLst/>
              <a:ahLst/>
              <a:cxnLst/>
              <a:rect l="l" t="t" r="r" b="b"/>
              <a:pathLst>
                <a:path w="453612" h="160300">
                  <a:moveTo>
                    <a:pt x="44951" y="0"/>
                  </a:moveTo>
                  <a:lnTo>
                    <a:pt x="408661" y="0"/>
                  </a:lnTo>
                  <a:cubicBezTo>
                    <a:pt x="420583" y="0"/>
                    <a:pt x="432016" y="4736"/>
                    <a:pt x="440446" y="13166"/>
                  </a:cubicBezTo>
                  <a:cubicBezTo>
                    <a:pt x="448876" y="21596"/>
                    <a:pt x="453612" y="33029"/>
                    <a:pt x="453612" y="44951"/>
                  </a:cubicBezTo>
                  <a:lnTo>
                    <a:pt x="453612" y="115349"/>
                  </a:lnTo>
                  <a:cubicBezTo>
                    <a:pt x="453612" y="127271"/>
                    <a:pt x="448876" y="138704"/>
                    <a:pt x="440446" y="147134"/>
                  </a:cubicBezTo>
                  <a:cubicBezTo>
                    <a:pt x="432016" y="155564"/>
                    <a:pt x="420583" y="160300"/>
                    <a:pt x="408661" y="160300"/>
                  </a:cubicBezTo>
                  <a:lnTo>
                    <a:pt x="44951" y="160300"/>
                  </a:lnTo>
                  <a:cubicBezTo>
                    <a:pt x="33029" y="160300"/>
                    <a:pt x="21596" y="155564"/>
                    <a:pt x="13166" y="147134"/>
                  </a:cubicBezTo>
                  <a:cubicBezTo>
                    <a:pt x="4736" y="138704"/>
                    <a:pt x="0" y="127271"/>
                    <a:pt x="0" y="115349"/>
                  </a:cubicBezTo>
                  <a:lnTo>
                    <a:pt x="0" y="44951"/>
                  </a:lnTo>
                  <a:cubicBezTo>
                    <a:pt x="0" y="33029"/>
                    <a:pt x="4736" y="21596"/>
                    <a:pt x="13166" y="13166"/>
                  </a:cubicBezTo>
                  <a:cubicBezTo>
                    <a:pt x="21596" y="4736"/>
                    <a:pt x="33029" y="0"/>
                    <a:pt x="4495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53612" cy="226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9669380" y="9230769"/>
            <a:ext cx="4653095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419395" y="-680683"/>
            <a:ext cx="895166" cy="2773847"/>
            <a:chOff x="0" y="0"/>
            <a:chExt cx="235764" cy="73056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5764" cy="730560"/>
            </a:xfrm>
            <a:custGeom>
              <a:avLst/>
              <a:gdLst/>
              <a:ahLst/>
              <a:cxnLst/>
              <a:rect l="l" t="t" r="r" b="b"/>
              <a:pathLst>
                <a:path w="235764" h="730560">
                  <a:moveTo>
                    <a:pt x="0" y="0"/>
                  </a:moveTo>
                  <a:lnTo>
                    <a:pt x="235764" y="0"/>
                  </a:lnTo>
                  <a:lnTo>
                    <a:pt x="235764" y="730560"/>
                  </a:lnTo>
                  <a:lnTo>
                    <a:pt x="0" y="730560"/>
                  </a:lnTo>
                  <a:close/>
                </a:path>
              </a:pathLst>
            </a:custGeom>
            <a:solidFill>
              <a:srgbClr val="FA2FB5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235764" cy="7972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419395" y="3742941"/>
            <a:ext cx="4115407" cy="4115390"/>
            <a:chOff x="0" y="0"/>
            <a:chExt cx="6350000" cy="63499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34718" r="-15093"/>
              </a:stretch>
            </a:blip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7281644" y="3742941"/>
            <a:ext cx="4425691" cy="4425674"/>
            <a:chOff x="0" y="0"/>
            <a:chExt cx="6350000" cy="63499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32560" t="-2683" r="-35370" b="-9201"/>
              </a:stretch>
            </a:blip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13143893" y="3742941"/>
            <a:ext cx="4115407" cy="4115390"/>
            <a:chOff x="0" y="0"/>
            <a:chExt cx="6350000" cy="634997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24999" r="-24999"/>
              </a:stretch>
            </a:blipFill>
          </p:spPr>
        </p:sp>
      </p:grpSp>
      <p:sp>
        <p:nvSpPr>
          <p:cNvPr id="15" name="Freeform 15"/>
          <p:cNvSpPr/>
          <p:nvPr/>
        </p:nvSpPr>
        <p:spPr>
          <a:xfrm>
            <a:off x="13610784" y="-2508221"/>
            <a:ext cx="5301734" cy="5460587"/>
          </a:xfrm>
          <a:custGeom>
            <a:avLst/>
            <a:gdLst/>
            <a:ahLst/>
            <a:cxnLst/>
            <a:rect l="l" t="t" r="r" b="b"/>
            <a:pathLst>
              <a:path w="5301734" h="5460587">
                <a:moveTo>
                  <a:pt x="0" y="0"/>
                </a:moveTo>
                <a:lnTo>
                  <a:pt x="5301734" y="0"/>
                </a:lnTo>
                <a:lnTo>
                  <a:pt x="5301734" y="5460587"/>
                </a:lnTo>
                <a:lnTo>
                  <a:pt x="0" y="54605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-672894" y="7858331"/>
            <a:ext cx="3580692" cy="3687978"/>
          </a:xfrm>
          <a:custGeom>
            <a:avLst/>
            <a:gdLst/>
            <a:ahLst/>
            <a:cxnLst/>
            <a:rect l="l" t="t" r="r" b="b"/>
            <a:pathLst>
              <a:path w="3580692" h="3687978">
                <a:moveTo>
                  <a:pt x="0" y="0"/>
                </a:moveTo>
                <a:lnTo>
                  <a:pt x="3580692" y="0"/>
                </a:lnTo>
                <a:lnTo>
                  <a:pt x="3580692" y="3687979"/>
                </a:lnTo>
                <a:lnTo>
                  <a:pt x="0" y="36879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306231">
            <a:off x="3522935" y="6993825"/>
            <a:ext cx="2142332" cy="1076522"/>
          </a:xfrm>
          <a:custGeom>
            <a:avLst/>
            <a:gdLst/>
            <a:ahLst/>
            <a:cxnLst/>
            <a:rect l="l" t="t" r="r" b="b"/>
            <a:pathLst>
              <a:path w="2142332" h="1076522">
                <a:moveTo>
                  <a:pt x="0" y="0"/>
                </a:moveTo>
                <a:lnTo>
                  <a:pt x="2142332" y="0"/>
                </a:lnTo>
                <a:lnTo>
                  <a:pt x="2142332" y="1076522"/>
                </a:lnTo>
                <a:lnTo>
                  <a:pt x="0" y="10765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419395" y="2071915"/>
            <a:ext cx="8143806" cy="1454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b="1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Meet The Team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088590" y="9034872"/>
            <a:ext cx="1337326" cy="391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Page 10</a:t>
            </a:r>
          </a:p>
        </p:txBody>
      </p:sp>
      <p:sp>
        <p:nvSpPr>
          <p:cNvPr id="20" name="Freeform 20"/>
          <p:cNvSpPr/>
          <p:nvPr/>
        </p:nvSpPr>
        <p:spPr>
          <a:xfrm rot="-323494">
            <a:off x="9481999" y="6993825"/>
            <a:ext cx="2142332" cy="1076522"/>
          </a:xfrm>
          <a:custGeom>
            <a:avLst/>
            <a:gdLst/>
            <a:ahLst/>
            <a:cxnLst/>
            <a:rect l="l" t="t" r="r" b="b"/>
            <a:pathLst>
              <a:path w="2142332" h="1076522">
                <a:moveTo>
                  <a:pt x="0" y="0"/>
                </a:moveTo>
                <a:lnTo>
                  <a:pt x="2142332" y="0"/>
                </a:lnTo>
                <a:lnTo>
                  <a:pt x="2142332" y="1076522"/>
                </a:lnTo>
                <a:lnTo>
                  <a:pt x="0" y="10765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-323494">
            <a:off x="15441063" y="6993825"/>
            <a:ext cx="2142332" cy="1076522"/>
          </a:xfrm>
          <a:custGeom>
            <a:avLst/>
            <a:gdLst/>
            <a:ahLst/>
            <a:cxnLst/>
            <a:rect l="l" t="t" r="r" b="b"/>
            <a:pathLst>
              <a:path w="2142332" h="1076522">
                <a:moveTo>
                  <a:pt x="0" y="0"/>
                </a:moveTo>
                <a:lnTo>
                  <a:pt x="2142332" y="0"/>
                </a:lnTo>
                <a:lnTo>
                  <a:pt x="2142332" y="1076522"/>
                </a:lnTo>
                <a:lnTo>
                  <a:pt x="0" y="10765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3841885" y="7307615"/>
            <a:ext cx="1504433" cy="391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Teddy Yu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800949" y="7307615"/>
            <a:ext cx="1504433" cy="391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Drew Feig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5765918" y="7307615"/>
            <a:ext cx="1504433" cy="391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Chidi Eze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8838" y="-4747317"/>
            <a:ext cx="8808312" cy="9072232"/>
          </a:xfrm>
          <a:custGeom>
            <a:avLst/>
            <a:gdLst/>
            <a:ahLst/>
            <a:cxnLst/>
            <a:rect l="l" t="t" r="r" b="b"/>
            <a:pathLst>
              <a:path w="8808312" h="9072232">
                <a:moveTo>
                  <a:pt x="0" y="0"/>
                </a:moveTo>
                <a:lnTo>
                  <a:pt x="8808312" y="0"/>
                </a:lnTo>
                <a:lnTo>
                  <a:pt x="8808312" y="9072232"/>
                </a:lnTo>
                <a:lnTo>
                  <a:pt x="0" y="9072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418967" y="1028700"/>
            <a:ext cx="2613717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153721" y="9215438"/>
            <a:ext cx="2376833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3089874" y="3432743"/>
            <a:ext cx="12108251" cy="2437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962"/>
              </a:lnSpc>
            </a:pPr>
            <a:r>
              <a:rPr lang="en-US" sz="13544" b="1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THANK YOU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082462"/>
            <a:ext cx="3394250" cy="63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Presentation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510099" y="7986189"/>
            <a:ext cx="3267803" cy="634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Kyrie Petrakis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308012" y="8687863"/>
            <a:ext cx="3671976" cy="368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Executive Marketing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53721" y="8673575"/>
            <a:ext cx="2376833" cy="368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@reallygreatsite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761413" y="8645000"/>
            <a:ext cx="2376833" cy="368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123-456-7890</a:t>
            </a:r>
          </a:p>
        </p:txBody>
      </p:sp>
      <p:sp>
        <p:nvSpPr>
          <p:cNvPr id="11" name="Freeform 11"/>
          <p:cNvSpPr/>
          <p:nvPr/>
        </p:nvSpPr>
        <p:spPr>
          <a:xfrm>
            <a:off x="15865013" y="6516610"/>
            <a:ext cx="5268375" cy="5426229"/>
          </a:xfrm>
          <a:custGeom>
            <a:avLst/>
            <a:gdLst/>
            <a:ahLst/>
            <a:cxnLst/>
            <a:rect l="l" t="t" r="r" b="b"/>
            <a:pathLst>
              <a:path w="5268375" h="5426229">
                <a:moveTo>
                  <a:pt x="0" y="0"/>
                </a:moveTo>
                <a:lnTo>
                  <a:pt x="5268375" y="0"/>
                </a:lnTo>
                <a:lnTo>
                  <a:pt x="5268375" y="5426230"/>
                </a:lnTo>
                <a:lnTo>
                  <a:pt x="0" y="54262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AutoShape 12"/>
          <p:cNvSpPr/>
          <p:nvPr/>
        </p:nvSpPr>
        <p:spPr>
          <a:xfrm>
            <a:off x="7955583" y="9258300"/>
            <a:ext cx="2376833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>
            <a:off x="14761413" y="9201150"/>
            <a:ext cx="2376833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/>
          <p:cNvSpPr txBox="1"/>
          <p:nvPr/>
        </p:nvSpPr>
        <p:spPr>
          <a:xfrm>
            <a:off x="4288524" y="5746183"/>
            <a:ext cx="1088923" cy="727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For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581332" y="5746183"/>
            <a:ext cx="2758803" cy="727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600"/>
              </a:lnSpc>
            </a:pPr>
            <a:r>
              <a:rPr lang="en-US" sz="4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Attention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265915" y="5746183"/>
            <a:ext cx="1756171" cy="727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Your</a:t>
            </a:r>
          </a:p>
        </p:txBody>
      </p:sp>
      <p:sp>
        <p:nvSpPr>
          <p:cNvPr id="17" name="Freeform 17"/>
          <p:cNvSpPr/>
          <p:nvPr/>
        </p:nvSpPr>
        <p:spPr>
          <a:xfrm>
            <a:off x="16062047" y="697605"/>
            <a:ext cx="982639" cy="976498"/>
          </a:xfrm>
          <a:custGeom>
            <a:avLst/>
            <a:gdLst/>
            <a:ahLst/>
            <a:cxnLst/>
            <a:rect l="l" t="t" r="r" b="b"/>
            <a:pathLst>
              <a:path w="982639" h="976498">
                <a:moveTo>
                  <a:pt x="0" y="0"/>
                </a:moveTo>
                <a:lnTo>
                  <a:pt x="982640" y="0"/>
                </a:lnTo>
                <a:lnTo>
                  <a:pt x="982640" y="976497"/>
                </a:lnTo>
                <a:lnTo>
                  <a:pt x="0" y="976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5865013" y="1791172"/>
            <a:ext cx="1376708" cy="368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Fauget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92</Words>
  <Application>Microsoft Office PowerPoint</Application>
  <PresentationFormat>Custom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Poppins Ultra-Bold</vt:lpstr>
      <vt:lpstr>Poppins</vt:lpstr>
      <vt:lpstr>Poppins Medium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Modern Pitch Deck Presentation</dc:title>
  <cp:lastModifiedBy>santhoshmrs2004@outlook.com</cp:lastModifiedBy>
  <cp:revision>15</cp:revision>
  <dcterms:created xsi:type="dcterms:W3CDTF">2006-08-16T00:00:00Z</dcterms:created>
  <dcterms:modified xsi:type="dcterms:W3CDTF">2024-11-29T04:59:10Z</dcterms:modified>
  <dc:identifier>DAGXrY7QQI8</dc:identifier>
</cp:coreProperties>
</file>