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igh Tower Text" panose="02040502050506030303" pitchFamily="18" charset="0"/>
      <p:regular r:id="rId15"/>
      <p:italic r:id="rId16"/>
    </p:embeddedFont>
    <p:embeddedFont>
      <p:font typeface="Roboto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0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your-website.co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658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Мой Python-проект: Сайт Ресторана</a:t>
            </a:r>
            <a:endParaRPr lang="en-US" sz="4450" dirty="0">
              <a:latin typeface="High Tower Text" panose="02040502050506030303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823579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Яцевич Глеб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39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 smtClean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Обо</a:t>
            </a:r>
            <a:r>
              <a:rPr lang="en-US" sz="4450" dirty="0" smtClean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 </a:t>
            </a:r>
            <a:r>
              <a:rPr lang="en-US" sz="4450" dirty="0" err="1" smtClean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мне</a:t>
            </a:r>
            <a:r>
              <a:rPr lang="en-US" sz="4450" dirty="0" smtClean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:</a:t>
            </a:r>
            <a:endParaRPr lang="en-US" sz="4450" dirty="0">
              <a:latin typeface="High Tower Text" panose="02040502050506030303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797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Образование</a:t>
            </a:r>
            <a:endParaRPr lang="en-US" sz="2200" dirty="0">
              <a:latin typeface="High Tower Text" panose="02040502050506030303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260890"/>
            <a:ext cx="6244709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 этот учебный год я научился использовать html и css для создания своих собственных сайтов, python для создания телеграм ботов и SQLite для использования баз данных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797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Достижения</a:t>
            </a:r>
            <a:endParaRPr lang="en-US" sz="2200" dirty="0">
              <a:latin typeface="High Tower Text" panose="02040502050506030303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4260890"/>
            <a:ext cx="624470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Я создал свой собственный сайт ресторана, а также большое количество других проектов, таких как бот для конкурсов и сайт для авторизации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780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Ссылка на проект</a:t>
            </a:r>
            <a:endParaRPr lang="en-US" sz="4450" dirty="0">
              <a:latin typeface="High Tower Text" panose="02040502050506030303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82702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6208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Доступ к сайту</a:t>
            </a:r>
            <a:endParaRPr lang="en-US" sz="2200" dirty="0">
              <a:latin typeface="High Tower Text" panose="02040502050506030303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5111234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u="sng" dirty="0">
                <a:solidFill>
                  <a:srgbClr val="3A6B7E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www.your-website.com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195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О проекте: Цель и Аудитория</a:t>
            </a:r>
            <a:endParaRPr lang="en-US" sz="4450" dirty="0">
              <a:latin typeface="High Tower Text" panose="02040502050506030303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1773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21980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2551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Цель</a:t>
            </a:r>
            <a:endParaRPr lang="en-US" sz="2200" dirty="0">
              <a:latin typeface="High Tower Text" panose="02040502050506030303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017306" y="3745587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Простой и удобный способ заказа блюд из ресторана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453937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458188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46172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Аудитория</a:t>
            </a:r>
            <a:endParaRPr lang="en-US" sz="2200" dirty="0">
              <a:latin typeface="High Tower Text" panose="02040502050506030303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7017306" y="5107662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Посетители ресторана 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90145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94395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979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Проблема</a:t>
            </a:r>
            <a:endParaRPr lang="en-US" sz="2200" dirty="0">
              <a:latin typeface="High Tower Text" panose="02040502050506030303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7017306" y="6469737"/>
            <a:ext cx="681930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Решает проблему удаленности кафетериев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321" y="371118"/>
            <a:ext cx="3374231" cy="421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Как выглядит сайт</a:t>
            </a:r>
            <a:endParaRPr lang="en-US" sz="2650" dirty="0">
              <a:latin typeface="High Tower Text" panose="02040502050506030303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015264" y="1062752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Главная страница</a:t>
            </a:r>
            <a:endParaRPr lang="en-US" sz="1300" dirty="0">
              <a:latin typeface="High Tower Text" panose="02040502050506030303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015264" y="1354574"/>
            <a:ext cx="10142815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50"/>
              </a:lnSpc>
            </a:pPr>
            <a:r>
              <a:rPr lang="en-US" sz="1050" dirty="0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050" dirty="0" err="1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Современный</a:t>
            </a:r>
            <a:r>
              <a:rPr lang="en-US" sz="1050" dirty="0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050" dirty="0" err="1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интуитивно</a:t>
            </a:r>
            <a:r>
              <a:rPr lang="en-US" sz="1050" dirty="0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050" dirty="0" err="1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понятный</a:t>
            </a:r>
            <a:r>
              <a:rPr lang="en-US" sz="1050" dirty="0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050" dirty="0" err="1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дизай</a:t>
            </a:r>
            <a:r>
              <a:rPr lang="en-US" sz="1050" dirty="0" smtClean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050" dirty="0"/>
          </a:p>
        </p:txBody>
      </p:sp>
      <p:sp>
        <p:nvSpPr>
          <p:cNvPr id="7" name="Text 3"/>
          <p:cNvSpPr/>
          <p:nvPr/>
        </p:nvSpPr>
        <p:spPr>
          <a:xfrm>
            <a:off x="4015264" y="3418046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Меню</a:t>
            </a:r>
            <a:endParaRPr lang="en-US" sz="1300" dirty="0">
              <a:latin typeface="High Tower Text" panose="02040502050506030303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015264" y="3709868"/>
            <a:ext cx="10142815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Приятное глазу оформление</a:t>
            </a:r>
            <a:endParaRPr lang="en-US" sz="1050" dirty="0"/>
          </a:p>
        </p:txBody>
      </p:sp>
      <p:sp>
        <p:nvSpPr>
          <p:cNvPr id="10" name="Text 5"/>
          <p:cNvSpPr/>
          <p:nvPr/>
        </p:nvSpPr>
        <p:spPr>
          <a:xfrm>
            <a:off x="4015264" y="5773341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Редактор блюд</a:t>
            </a:r>
            <a:endParaRPr lang="en-US" sz="1300" dirty="0">
              <a:latin typeface="High Tower Text" panose="02040502050506030303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4015264" y="6065163"/>
            <a:ext cx="10142815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0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Гибкая настройка желаемых ингредиентов </a:t>
            </a:r>
            <a:endParaRPr lang="en-US" sz="105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" y="792837"/>
            <a:ext cx="3373200" cy="2085380"/>
          </a:xfrm>
          <a:prstGeom prst="round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8404" r="-96" b="219"/>
          <a:stretch/>
        </p:blipFill>
        <p:spPr>
          <a:xfrm>
            <a:off x="472321" y="3299936"/>
            <a:ext cx="3373200" cy="2085380"/>
          </a:xfrm>
          <a:prstGeom prst="round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21" y="5807035"/>
            <a:ext cx="3373200" cy="2085381"/>
          </a:xfrm>
          <a:prstGeom prst="round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Как работает сайт: Функциональность</a:t>
            </a:r>
            <a:endParaRPr lang="en-US" sz="4300" dirty="0">
              <a:latin typeface="High Tower Text" panose="02040502050506030303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913"/>
            <a:ext cx="2969300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Интерфейс, фронтенд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208728" y="3018473"/>
            <a:ext cx="616219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800 строк кода на html и css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Мозг сайта, бэкенд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208728" y="4343757"/>
            <a:ext cx="616219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Огромный python-файл, обрабатывающий данные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Базы данных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208728" y="5669042"/>
            <a:ext cx="616219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Хранение данных в SQLite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087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Пользователи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2208728" y="6994327"/>
            <a:ext cx="616219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Сделать заказ может кто угодно и без регистрации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0334" y="605195"/>
            <a:ext cx="7671911" cy="687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Преимущества и Потенциал</a:t>
            </a:r>
            <a:endParaRPr lang="en-US" sz="4300" dirty="0">
              <a:latin typeface="High Tower Text" panose="02040502050506030303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70334" y="1733193"/>
            <a:ext cx="1636157" cy="1246108"/>
          </a:xfrm>
          <a:prstGeom prst="roundRect">
            <a:avLst>
              <a:gd name="adj" fmla="val 741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632" y="2162770"/>
            <a:ext cx="309443" cy="3868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26519" y="1953220"/>
            <a:ext cx="2751177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Развитие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626519" y="2429113"/>
            <a:ext cx="6449020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Удобное и свободное редактирование и добавление позиций.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2516505" y="2964061"/>
            <a:ext cx="11233547" cy="15240"/>
          </a:xfrm>
          <a:prstGeom prst="roundRect">
            <a:avLst>
              <a:gd name="adj" fmla="val 606582"/>
            </a:avLst>
          </a:prstGeom>
          <a:solidFill>
            <a:srgbClr val="BFD3D8"/>
          </a:solidFill>
          <a:ln/>
        </p:spPr>
      </p:sp>
      <p:sp>
        <p:nvSpPr>
          <p:cNvPr id="8" name="Shape 5"/>
          <p:cNvSpPr/>
          <p:nvPr/>
        </p:nvSpPr>
        <p:spPr>
          <a:xfrm>
            <a:off x="770334" y="3089315"/>
            <a:ext cx="3272433" cy="1246108"/>
          </a:xfrm>
          <a:prstGeom prst="roundRect">
            <a:avLst>
              <a:gd name="adj" fmla="val 741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829" y="3518892"/>
            <a:ext cx="309443" cy="38683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62795" y="3309342"/>
            <a:ext cx="2751177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Простота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262795" y="3785235"/>
            <a:ext cx="4119801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Лёгкий и интуитивно понятный дизайн.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4152781" y="4320183"/>
            <a:ext cx="9597271" cy="15240"/>
          </a:xfrm>
          <a:prstGeom prst="roundRect">
            <a:avLst>
              <a:gd name="adj" fmla="val 606582"/>
            </a:avLst>
          </a:prstGeom>
          <a:solidFill>
            <a:srgbClr val="BFD3D8"/>
          </a:solidFill>
          <a:ln/>
        </p:spPr>
      </p:sp>
      <p:sp>
        <p:nvSpPr>
          <p:cNvPr id="13" name="Shape 9"/>
          <p:cNvSpPr/>
          <p:nvPr/>
        </p:nvSpPr>
        <p:spPr>
          <a:xfrm>
            <a:off x="770334" y="4445437"/>
            <a:ext cx="4908590" cy="1246108"/>
          </a:xfrm>
          <a:prstGeom prst="roundRect">
            <a:avLst>
              <a:gd name="adj" fmla="val 741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908" y="4875014"/>
            <a:ext cx="309443" cy="386834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98952" y="4665464"/>
            <a:ext cx="2751177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Монетизация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5898952" y="5141357"/>
            <a:ext cx="7060644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Повышение заработка ресторана за счёт удобств онлайн сервисов.</a:t>
            </a:r>
            <a:endParaRPr lang="en-US" sz="1700" dirty="0"/>
          </a:p>
        </p:txBody>
      </p:sp>
      <p:sp>
        <p:nvSpPr>
          <p:cNvPr id="17" name="Shape 12"/>
          <p:cNvSpPr/>
          <p:nvPr/>
        </p:nvSpPr>
        <p:spPr>
          <a:xfrm>
            <a:off x="5788938" y="5676305"/>
            <a:ext cx="7961114" cy="15240"/>
          </a:xfrm>
          <a:prstGeom prst="roundRect">
            <a:avLst>
              <a:gd name="adj" fmla="val 606582"/>
            </a:avLst>
          </a:prstGeom>
          <a:solidFill>
            <a:srgbClr val="BFD3D8"/>
          </a:solidFill>
          <a:ln/>
        </p:spPr>
      </p:sp>
      <p:sp>
        <p:nvSpPr>
          <p:cNvPr id="18" name="Shape 13"/>
          <p:cNvSpPr/>
          <p:nvPr/>
        </p:nvSpPr>
        <p:spPr>
          <a:xfrm>
            <a:off x="770334" y="5801558"/>
            <a:ext cx="6544866" cy="1246108"/>
          </a:xfrm>
          <a:prstGeom prst="roundRect">
            <a:avLst>
              <a:gd name="adj" fmla="val 741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986" y="6231136"/>
            <a:ext cx="309443" cy="386834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35228" y="6021586"/>
            <a:ext cx="2751177" cy="343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Потенциал</a:t>
            </a:r>
            <a:endParaRPr lang="en-US" sz="2150" dirty="0">
              <a:latin typeface="High Tower Text" panose="02040502050506030303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535228" y="6497479"/>
            <a:ext cx="296584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Дальнейшее развитие сайта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65859"/>
            <a:ext cx="108501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igh Tower Text" panose="02040502050506030303" pitchFamily="18" charset="0"/>
                <a:ea typeface="Host Grotesk Medium" pitchFamily="34" charset="-122"/>
                <a:cs typeface="Host Grotesk Medium" pitchFamily="34" charset="-120"/>
              </a:rPr>
              <a:t>Заключение: Инвестируйте в будущее!</a:t>
            </a:r>
            <a:endParaRPr lang="en-US" sz="4450" dirty="0">
              <a:latin typeface="High Tower Text" panose="02040502050506030303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228267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Буду рад ответить на ваши вопросы.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23579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Спасибо за внимание!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211</Words>
  <Application>Microsoft Office PowerPoint</Application>
  <PresentationFormat>Произвольный</PresentationFormat>
  <Paragraphs>53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Host Grotesk Medium</vt:lpstr>
      <vt:lpstr>Calibri</vt:lpstr>
      <vt:lpstr>High Tower Text</vt:lpstr>
      <vt:lpstr>Arial</vt:lpstr>
      <vt:lpstr>Roboto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Gleb</cp:lastModifiedBy>
  <cp:revision>14</cp:revision>
  <dcterms:created xsi:type="dcterms:W3CDTF">2025-05-30T13:05:54Z</dcterms:created>
  <dcterms:modified xsi:type="dcterms:W3CDTF">2025-05-30T13:32:53Z</dcterms:modified>
</cp:coreProperties>
</file>