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13E03-7F93-49F4-9761-ADA7DBFA6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2EF6394-0CA8-41EE-AD21-956725A72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DE0C7E-FE57-4FB4-82E2-3426E4F5D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F5E4-AF31-4742-A9FC-16111C9E585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41FD06-B33C-4652-BAC6-40C10F74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3F2FB4-F679-4292-9EBE-EF1CD887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EA97-D173-4BE1-A3DD-F74E72C177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08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886EB-A964-4E0C-86FF-B462BA6F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2FB3D2-9CB9-426F-B914-5CE40CEDE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16D076-F1D4-474E-892A-9D8630B54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F5E4-AF31-4742-A9FC-16111C9E585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4E7A45-B028-4F89-8AF9-1B24BB5A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29FD93-B716-48D7-BADC-159D4057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EA97-D173-4BE1-A3DD-F74E72C177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5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1BF0B62-E034-4507-9578-247DC02CE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A28A4B-0F02-4827-99CC-029D9BBEA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BDC2EB-EF37-461E-94AD-EDA46CF7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F5E4-AF31-4742-A9FC-16111C9E585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075177-E44E-461D-85B7-7B31931F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841388-60F9-4240-B2AC-CE75CDEA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EA97-D173-4BE1-A3DD-F74E72C177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9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94C49E-F429-4C0E-BC4B-F10E91A0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0EB1FC-2DFB-45B7-837D-E38B7AF2A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4CD39C-C010-4C3E-9D75-BCC74A45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F5E4-AF31-4742-A9FC-16111C9E585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472ED9-7808-483F-BA79-30B356F4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444F84-1280-4732-8485-96E4B7D8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EA97-D173-4BE1-A3DD-F74E72C177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61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B454A3-F057-447C-8039-07D15564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2569FF-AD6A-4FF4-B264-A46F1BE1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1243DC-F5D7-4FDE-BE09-AF0BC74B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F5E4-AF31-4742-A9FC-16111C9E585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9CD016-5598-4F47-A536-BA1820E7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D4CD8-15DD-4B13-AD48-56282AF9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EA97-D173-4BE1-A3DD-F74E72C177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67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AFE02-B936-42EB-8A98-1B7A9054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8B67BE-EE35-4CF0-BF7A-5BED8AC94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EA0371-7A06-4F1F-88BE-72CDBBD1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7E5F1F-895F-410A-830E-F3A5C1FA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F5E4-AF31-4742-A9FC-16111C9E585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AAF9EE-D853-47C7-A1C3-5FD26EAC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61B0E4-7304-42EF-ADE2-2C62F642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EA97-D173-4BE1-A3DD-F74E72C177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28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A89151-189D-4750-9770-DEB7FBF2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E81FC9-ED78-48B9-A890-D95D32F27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D746A4-572F-4357-911E-357D6C313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ED071D7-7BEC-45C1-809C-8A9575F18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21056B6-3C33-4971-9E8A-3F4FC47CB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A7AB86-6D38-4899-B384-72A76474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F5E4-AF31-4742-A9FC-16111C9E585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E829DD4-0666-4EAB-A1F4-DE1771BA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49B0DD3-BAA5-46F2-B17D-DE0647F2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EA97-D173-4BE1-A3DD-F74E72C177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66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CDEB66-2874-4B6A-B1C2-07819BCA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B790C5-1FFD-4C3F-817E-E2E1D3F2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F5E4-AF31-4742-A9FC-16111C9E585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632E07C-DA35-40A4-9809-E143A7AD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839544-B121-4A23-AFB3-158D9A9C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EA97-D173-4BE1-A3DD-F74E72C177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40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617C6B-D26C-4AA0-924A-1DF8880E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F5E4-AF31-4742-A9FC-16111C9E585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407E181-CA15-4D56-868B-150CEAC7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CF4E6E-E36C-4EFC-A30F-4EC53CD7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EA97-D173-4BE1-A3DD-F74E72C177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76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3E61EE-3210-4E7F-9650-17242870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2E952D-7971-4BDF-A44D-F4D593CD5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187060-6E3F-442E-97FA-B2111E446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1217D8-B2D9-4445-8748-F6C7D5FC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F5E4-AF31-4742-A9FC-16111C9E585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C343CA-3DC1-4515-933D-63328528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BC94BC-EDBD-4F97-B8B8-86E3C00F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EA97-D173-4BE1-A3DD-F74E72C177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125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35A848-E5EE-472F-8D56-633B8553A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CDB044-13AB-4334-A8B9-575EB7634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51E378-3737-448C-ABF6-F20FF1A8D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23F5E5-DC75-489B-B3AF-858F2ADD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F5E4-AF31-4742-A9FC-16111C9E585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F5B04C-87A5-49D5-BAB5-BBA7910B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E0A3EA-6364-44EA-9205-82C8E5F7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EA97-D173-4BE1-A3DD-F74E72C177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12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DBCD0F-7309-4C58-A603-2C018BF1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FE896C-B6ED-4B5E-8732-65FC6B75E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B48580-26D4-4142-96F6-5DBF19A24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9F5E4-AF31-4742-A9FC-16111C9E5858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28E3EB-BD6B-425A-A486-2EB511EA0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E82BA0-0FB7-4A87-912E-3BEEED242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4EA97-D173-4BE1-A3DD-F74E72C177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01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85234503-1954-4BC2-B9FE-904E24805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410" y="481648"/>
            <a:ext cx="9144000" cy="1049972"/>
          </a:xfrm>
        </p:spPr>
        <p:txBody>
          <a:bodyPr/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System Overview</a:t>
            </a:r>
          </a:p>
          <a:p>
            <a:r>
              <a:rPr lang="en-NZ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Image Recognition Automation Prototype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A797925-FC16-46C9-8CE1-09278254E5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" y="1531620"/>
            <a:ext cx="9932670" cy="4547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492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Hida Akari</dc:creator>
  <cp:lastModifiedBy>Hida Akari</cp:lastModifiedBy>
  <cp:revision>1</cp:revision>
  <dcterms:created xsi:type="dcterms:W3CDTF">2018-07-09T23:11:54Z</dcterms:created>
  <dcterms:modified xsi:type="dcterms:W3CDTF">2018-07-09T23:16:53Z</dcterms:modified>
</cp:coreProperties>
</file>