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9900"/>
    <a:srgbClr val="D707BE"/>
    <a:srgbClr val="3333FF"/>
    <a:srgbClr val="00AC4E"/>
    <a:srgbClr val="15FF7F"/>
    <a:srgbClr val="DAD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6907C-1C71-4196-9C30-F6A30BC6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D47CBE-9342-4879-8C71-AC379CF0E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マスター字幕の書式設定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1B8BA-376E-456A-9DB2-D11D0646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CDB388-93DF-4B07-AA9B-70143B8A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081D7-3D3B-43A5-8F76-4209C673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02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37C79-2C3D-43E0-AB0F-D609ABFA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07CF13-D789-4070-9756-047DA6DD6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D88660-D3A7-4D80-BE0C-AC7D3D68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1A64F-5AEB-474A-9CFB-9284736B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C3A9EA-DFC6-4859-A951-F15CA853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56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D00979-F4EF-4ADC-9849-0E84EC1C3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EDBFE6-8D35-4C37-BA86-D695E8C50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20B384-18A4-473B-96FC-75A6A48A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4F72C-79E0-4CA9-ACB8-04B55D36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8AA5E1-D2CD-433C-9E1E-B8D8898B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B05AB-35D4-41C7-9BAF-F2801198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334699-3BA5-40FD-94D9-63D30228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54E30-3B2D-47DB-8CF7-78E8C206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4AF0E-DCBF-4CC8-87C0-A2FEA3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BF650F-7805-4C49-915A-7C85E4C9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8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23865-4698-41E1-AB6A-4B77E5FB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4AFE-93B1-4AD5-BAC7-637EF1D1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C070CD-B642-4F7A-B4C6-0781BDA5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CE36A-EE69-4E40-A77C-86464CF9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9C6A6-B388-4771-AAD8-53D4379E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8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51901-919E-4FC2-B718-7B960B64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D0F466-45C1-4434-8FBE-58B7B7EC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6800A8-41CD-45B0-A3D8-A4BE37B3B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A5BFF-07FD-4D8C-A8B8-0F021699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7289D9-4C9A-4643-B9B2-CC9E3EBC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C061E6-EA3E-4278-A34A-6005C779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6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7960-B6D7-4A0D-93C2-61EC2FEA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635117-67D1-4321-B32B-1F54E3F2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9113F3-4EF6-4FD1-8A41-E9063EA1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18EDC8-DE60-455A-9D39-0B9DB5EE6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352A68-1011-421C-B05D-4990F9232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B9914B-30E7-4BDE-885F-E10BF79A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10DA8F-F867-4390-80D4-CB6E7A5B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00935-387F-4A3D-95F3-6C566B55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A7695-E55E-4849-8926-3A2F7D44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A5FB52-C61F-48B1-BD07-CDEF2046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51F1CF-6CD4-4F0B-8661-85EDEA9C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650E78-5018-44CF-984E-61D94072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34FF1F-B3EE-4C55-9277-E0E2A829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9A96A0-ED27-4AD7-977F-B35C0238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B1DDE4-403E-4FD1-954A-840C0FD6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6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8CA84-6102-4E3D-BDEE-A85F143C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3502A-193E-4618-A762-CD81B612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A2147D-4A0A-4959-BB23-DA2E2F20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AE132-AB38-4FFF-B082-7ED0C131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632537-CDBC-43AB-BBC3-DEBBEC9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6CD066-0F5D-405F-BBC0-B6F77FCA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2DA73-9973-468E-A9FB-ABF1A68D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B428B1-AFE8-45B6-97B4-04B7B3330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942861-FAE3-4FC2-98BF-9C05E38BC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9A65BC-2B64-4A0D-9CA7-A26EF7C4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B11A2-0023-416C-AD85-487AB688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962459-5B01-4975-A447-2E3EE0E2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F8B1B8-98E6-483D-9319-58E8CC5A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B947E-690C-4F9A-890A-76D02C04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4C459-E40F-4426-B7B4-BE955F641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2FB2-9DC2-4EFB-9395-80894C74D792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97E65A-D754-4823-89BD-6A7E7C793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50BD31-7457-40E6-A594-145A59E15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FC3F-08FF-4AFE-ABB1-DDFDC620A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29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EE90C24-0847-4021-963F-90F8110E964E}"/>
              </a:ext>
            </a:extLst>
          </p:cNvPr>
          <p:cNvSpPr/>
          <p:nvPr/>
        </p:nvSpPr>
        <p:spPr>
          <a:xfrm>
            <a:off x="6013132" y="383923"/>
            <a:ext cx="4421030" cy="672804"/>
          </a:xfrm>
          <a:prstGeom prst="roundRect">
            <a:avLst/>
          </a:prstGeom>
          <a:solidFill>
            <a:srgbClr val="FF99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jU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nit 4.12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AF3A1FF-2DA7-4C57-98DB-9C6A0D0000FD}"/>
              </a:ext>
            </a:extLst>
          </p:cNvPr>
          <p:cNvSpPr/>
          <p:nvPr/>
        </p:nvSpPr>
        <p:spPr>
          <a:xfrm>
            <a:off x="943989" y="1179402"/>
            <a:ext cx="1019175" cy="4807622"/>
          </a:xfrm>
          <a:prstGeom prst="roundRect">
            <a:avLst/>
          </a:prstGeom>
          <a:solidFill>
            <a:srgbClr val="00AC4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7277A-4DAE-4FE5-9E07-AEE1D9893943}"/>
              </a:ext>
            </a:extLst>
          </p:cNvPr>
          <p:cNvSpPr/>
          <p:nvPr/>
        </p:nvSpPr>
        <p:spPr>
          <a:xfrm>
            <a:off x="2068830" y="1179402"/>
            <a:ext cx="8355330" cy="4741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Java 8 (</a:t>
            </a: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Eclipse </a:t>
            </a:r>
            <a:r>
              <a:rPr lang="en-NZ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Kepler)</a:t>
            </a:r>
          </a:p>
          <a:p>
            <a:pPr algn="ctr"/>
            <a:endParaRPr lang="en-NZ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4752DF4-CAED-4951-ACF6-4D5F4EF92B51}"/>
              </a:ext>
            </a:extLst>
          </p:cNvPr>
          <p:cNvSpPr/>
          <p:nvPr/>
        </p:nvSpPr>
        <p:spPr>
          <a:xfrm>
            <a:off x="2708910" y="1974055"/>
            <a:ext cx="3158490" cy="1284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700" b="1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858F5D9-2004-455F-A872-1DB339D3C578}"/>
              </a:ext>
            </a:extLst>
          </p:cNvPr>
          <p:cNvSpPr/>
          <p:nvPr/>
        </p:nvSpPr>
        <p:spPr>
          <a:xfrm>
            <a:off x="3138251" y="2448786"/>
            <a:ext cx="2228850" cy="685800"/>
          </a:xfrm>
          <a:prstGeom prst="roundRect">
            <a:avLst/>
          </a:prstGeom>
          <a:solidFill>
            <a:srgbClr val="3333FF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altLang="ja-JP" b="1">
                <a:latin typeface="Arial" panose="020B0604020202020204" pitchFamily="34" charset="0"/>
                <a:cs typeface="Arial" panose="020B0604020202020204" pitchFamily="34" charset="0"/>
              </a:rPr>
              <a:t>SEARCH_</a:t>
            </a:r>
            <a:r>
              <a:rPr lang="en-NZ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PG.java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8A41A57-32ED-4E26-B14B-4E2DFB522638}"/>
              </a:ext>
            </a:extLst>
          </p:cNvPr>
          <p:cNvSpPr/>
          <p:nvPr/>
        </p:nvSpPr>
        <p:spPr>
          <a:xfrm>
            <a:off x="6126718" y="1895947"/>
            <a:ext cx="3638074" cy="20419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7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endParaRPr lang="en-US" altLang="ja-JP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0A1C695-5AF4-4E7D-94B4-B233187CC4A3}"/>
              </a:ext>
            </a:extLst>
          </p:cNvPr>
          <p:cNvSpPr/>
          <p:nvPr/>
        </p:nvSpPr>
        <p:spPr>
          <a:xfrm>
            <a:off x="6542962" y="2261698"/>
            <a:ext cx="2982276" cy="1482302"/>
          </a:xfrm>
          <a:prstGeom prst="roundRect">
            <a:avLst/>
          </a:prstGeom>
          <a:solidFill>
            <a:srgbClr val="3333FF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NZ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NZ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junitTest.java</a:t>
            </a:r>
          </a:p>
          <a:p>
            <a:pPr algn="ctr"/>
            <a:endParaRPr lang="en-NZ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NZ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NZ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NZ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19EBC4A-94BA-4947-91A4-056840C73C76}"/>
              </a:ext>
            </a:extLst>
          </p:cNvPr>
          <p:cNvSpPr/>
          <p:nvPr/>
        </p:nvSpPr>
        <p:spPr>
          <a:xfrm>
            <a:off x="2468880" y="1795579"/>
            <a:ext cx="7555230" cy="25226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6BD1E5E-C6BE-447E-A96E-EBED96BF6F86}"/>
              </a:ext>
            </a:extLst>
          </p:cNvPr>
          <p:cNvSpPr/>
          <p:nvPr/>
        </p:nvSpPr>
        <p:spPr>
          <a:xfrm>
            <a:off x="5732622" y="2655757"/>
            <a:ext cx="575309" cy="354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EFC06B7-0709-490E-AC30-D97AC79392CB}"/>
              </a:ext>
            </a:extLst>
          </p:cNvPr>
          <p:cNvSpPr/>
          <p:nvPr/>
        </p:nvSpPr>
        <p:spPr>
          <a:xfrm rot="10800000">
            <a:off x="5688569" y="2299640"/>
            <a:ext cx="575309" cy="32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FC7107-37AE-4509-99F2-319FECF2551C}"/>
              </a:ext>
            </a:extLst>
          </p:cNvPr>
          <p:cNvSpPr/>
          <p:nvPr/>
        </p:nvSpPr>
        <p:spPr>
          <a:xfrm>
            <a:off x="4664513" y="4447905"/>
            <a:ext cx="3070263" cy="128189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</a:p>
          <a:p>
            <a:pPr algn="ctr"/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13855B0-F8B0-45BA-9F68-7ED738222DDA}"/>
              </a:ext>
            </a:extLst>
          </p:cNvPr>
          <p:cNvSpPr/>
          <p:nvPr/>
        </p:nvSpPr>
        <p:spPr>
          <a:xfrm>
            <a:off x="5103378" y="4844242"/>
            <a:ext cx="2228850" cy="762885"/>
          </a:xfrm>
          <a:prstGeom prst="roundRect">
            <a:avLst/>
          </a:prstGeom>
          <a:solidFill>
            <a:srgbClr val="3333FF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NZ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ExcelData.java</a:t>
            </a:r>
          </a:p>
          <a:p>
            <a:pPr algn="ctr"/>
            <a:endParaRPr lang="en-NZ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B4C622A-D631-403A-8720-29D7906D571E}"/>
              </a:ext>
            </a:extLst>
          </p:cNvPr>
          <p:cNvSpPr/>
          <p:nvPr/>
        </p:nvSpPr>
        <p:spPr>
          <a:xfrm rot="5400000">
            <a:off x="7470040" y="1283789"/>
            <a:ext cx="944287" cy="4148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2A6F07-9C9A-4A88-BE94-39E1A8B1C7F4}"/>
              </a:ext>
            </a:extLst>
          </p:cNvPr>
          <p:cNvSpPr txBox="1"/>
          <p:nvPr/>
        </p:nvSpPr>
        <p:spPr>
          <a:xfrm>
            <a:off x="4290474" y="3950910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Object Model Design Pattern</a:t>
            </a:r>
            <a:endParaRPr kumimoji="1" lang="ja-JP" alt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2A46E7C0-D3E9-4242-BE3D-9AD623CD3BB0}"/>
              </a:ext>
            </a:extLst>
          </p:cNvPr>
          <p:cNvSpPr/>
          <p:nvPr/>
        </p:nvSpPr>
        <p:spPr>
          <a:xfrm>
            <a:off x="4854000" y="6021656"/>
            <a:ext cx="2691287" cy="694074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Test Data in MS Excel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13CB369E-CAD1-40C8-B085-27FA86A5B27E}"/>
              </a:ext>
            </a:extLst>
          </p:cNvPr>
          <p:cNvSpPr/>
          <p:nvPr/>
        </p:nvSpPr>
        <p:spPr>
          <a:xfrm rot="16200000">
            <a:off x="6006111" y="5577424"/>
            <a:ext cx="423385" cy="5088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2896208-E592-4868-BA26-A6D3AB7DA337}"/>
              </a:ext>
            </a:extLst>
          </p:cNvPr>
          <p:cNvCxnSpPr>
            <a:cxnSpLocks/>
          </p:cNvCxnSpPr>
          <p:nvPr/>
        </p:nvCxnSpPr>
        <p:spPr>
          <a:xfrm flipV="1">
            <a:off x="7362500" y="3746016"/>
            <a:ext cx="1507247" cy="1482302"/>
          </a:xfrm>
          <a:prstGeom prst="bentConnector3">
            <a:avLst>
              <a:gd name="adj1" fmla="val 10156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07B7205-A956-4A0B-A71C-F906B2670DB2}"/>
              </a:ext>
            </a:extLst>
          </p:cNvPr>
          <p:cNvSpPr/>
          <p:nvPr/>
        </p:nvSpPr>
        <p:spPr>
          <a:xfrm>
            <a:off x="7038517" y="2787714"/>
            <a:ext cx="2058115" cy="396153"/>
          </a:xfrm>
          <a:prstGeom prst="roundRect">
            <a:avLst/>
          </a:prstGeom>
          <a:solidFill>
            <a:srgbClr val="FF99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Selenium 3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1DA7BE2-1FFF-45EE-8909-9C5BED1455F3}"/>
              </a:ext>
            </a:extLst>
          </p:cNvPr>
          <p:cNvSpPr/>
          <p:nvPr/>
        </p:nvSpPr>
        <p:spPr>
          <a:xfrm>
            <a:off x="5703155" y="5228318"/>
            <a:ext cx="1029296" cy="310815"/>
          </a:xfrm>
          <a:prstGeom prst="roundRect">
            <a:avLst/>
          </a:prstGeom>
          <a:solidFill>
            <a:srgbClr val="FF99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POI 3.9</a:t>
            </a:r>
            <a:endParaRPr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5EF6615A-86EA-451A-96F7-488EAFE79F5C}"/>
              </a:ext>
            </a:extLst>
          </p:cNvPr>
          <p:cNvSpPr/>
          <p:nvPr/>
        </p:nvSpPr>
        <p:spPr>
          <a:xfrm>
            <a:off x="7049141" y="3234356"/>
            <a:ext cx="2058115" cy="396153"/>
          </a:xfrm>
          <a:prstGeom prst="roundRect">
            <a:avLst/>
          </a:prstGeom>
          <a:solidFill>
            <a:srgbClr val="FF99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Page Factory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84C68C2-ED7F-4B5D-9E1E-8A9420784890}"/>
              </a:ext>
            </a:extLst>
          </p:cNvPr>
          <p:cNvSpPr/>
          <p:nvPr/>
        </p:nvSpPr>
        <p:spPr>
          <a:xfrm rot="16200000">
            <a:off x="7997608" y="1232465"/>
            <a:ext cx="944287" cy="4148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E3AB511-7A50-4C4A-A1FF-6CF1CE8E3D05}"/>
              </a:ext>
            </a:extLst>
          </p:cNvPr>
          <p:cNvSpPr txBox="1"/>
          <p:nvPr/>
        </p:nvSpPr>
        <p:spPr>
          <a:xfrm>
            <a:off x="682360" y="164901"/>
            <a:ext cx="360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Arial Black" panose="020B0A04020102020204" pitchFamily="34" charset="0"/>
              </a:rPr>
              <a:t>System Overview</a:t>
            </a:r>
            <a:endParaRPr kumimoji="1" lang="ja-JP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9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</Words>
  <Application>Microsoft Office PowerPoint</Application>
  <PresentationFormat>ワイド画面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Akari Hida</dc:creator>
  <cp:lastModifiedBy>Akari Hida</cp:lastModifiedBy>
  <cp:revision>10</cp:revision>
  <dcterms:created xsi:type="dcterms:W3CDTF">2018-03-04T18:45:03Z</dcterms:created>
  <dcterms:modified xsi:type="dcterms:W3CDTF">2018-03-04T21:36:21Z</dcterms:modified>
</cp:coreProperties>
</file>