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4" r:id="rId16"/>
    <p:sldId id="269" r:id="rId17"/>
    <p:sldId id="271" r:id="rId18"/>
    <p:sldId id="272" r:id="rId19"/>
    <p:sldId id="273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2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0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9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5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1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5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9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5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8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86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1F4390-46E9-4F6A-8DE1-13762235081A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6F4866-BCF3-4AD0-9F5B-BB4FD6DE0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0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Интерфейсы приложений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Проектирование пользовательского интерфейса, программные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43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пользователя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Большее потребление памяти, по сравнению с интерфейсом командной строки</a:t>
            </a:r>
          </a:p>
          <a:p>
            <a:r>
              <a:rPr lang="ru-RU" dirty="0" smtClean="0"/>
              <a:t>Невозможность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190821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Сенсорный интерфейс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Интерфейс, обрабатывающий чувства человека</a:t>
            </a:r>
            <a:endParaRPr lang="en-US" dirty="0" smtClean="0"/>
          </a:p>
          <a:p>
            <a:r>
              <a:rPr lang="en-US" dirty="0" smtClean="0"/>
              <a:t>Touch User Interface – TUI</a:t>
            </a:r>
          </a:p>
          <a:p>
            <a:r>
              <a:rPr lang="en-US" dirty="0" smtClean="0"/>
              <a:t>Audio User Interface – AUI</a:t>
            </a:r>
          </a:p>
        </p:txBody>
      </p:sp>
    </p:spTree>
    <p:extLst>
      <p:ext uri="{BB962C8B-B14F-4D97-AF65-F5344CB8AC3E}">
        <p14:creationId xmlns:p14="http://schemas.microsoft.com/office/powerpoint/2010/main" val="414106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User Interface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общем смысле, команды посылаются с помощью давления в разных частях физического устройства</a:t>
            </a:r>
          </a:p>
          <a:p>
            <a:r>
              <a:rPr lang="ru-RU" dirty="0" smtClean="0"/>
              <a:t>Требуется представление устройства в виде шаблона отображения, либо обертки над отображением</a:t>
            </a:r>
          </a:p>
          <a:p>
            <a:r>
              <a:rPr lang="ru-RU" dirty="0" smtClean="0"/>
              <a:t>Формат вывода – изменение отображения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0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User Interface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Отправка команд осуществляется с помощью голоса или звуковых сигналов</a:t>
            </a:r>
          </a:p>
          <a:p>
            <a:r>
              <a:rPr lang="ru-RU" dirty="0" smtClean="0"/>
              <a:t>Формат вывода – аудио ответ или изменение отображения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27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Опыт взаимодействия (пользователя)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eXperience</a:t>
            </a:r>
            <a:endParaRPr lang="ru-RU" dirty="0" smtClean="0"/>
          </a:p>
          <a:p>
            <a:r>
              <a:rPr lang="ru-RU" dirty="0" smtClean="0"/>
              <a:t>Восприятия или ответные действия пользователя, возникающие при работе с программным продуктом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21" y="2667000"/>
            <a:ext cx="4088557" cy="3124200"/>
          </a:xfrm>
        </p:spPr>
      </p:pic>
    </p:spTree>
    <p:extLst>
      <p:ext uri="{BB962C8B-B14F-4D97-AF65-F5344CB8AC3E}">
        <p14:creationId xmlns:p14="http://schemas.microsoft.com/office/powerpoint/2010/main" val="364740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Опыт взаимодействия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UX дизайнер планирует то, как вы будете взаимодействовать с интерфейсом и какие шаги вам нужно предпринять, чтобы сделать </a:t>
            </a:r>
            <a:r>
              <a:rPr lang="ru-RU" dirty="0" smtClean="0"/>
              <a:t>что-то</a:t>
            </a:r>
          </a:p>
          <a:p>
            <a:r>
              <a:rPr lang="ru-RU" dirty="0"/>
              <a:t>UI дизайнер придумывает, как каждый из этих шагов будет выглядеть</a:t>
            </a:r>
          </a:p>
        </p:txBody>
      </p:sp>
    </p:spTree>
    <p:extLst>
      <p:ext uri="{BB962C8B-B14F-4D97-AF65-F5344CB8AC3E}">
        <p14:creationId xmlns:p14="http://schemas.microsoft.com/office/powerpoint/2010/main" val="36078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160"/>
          <a:stretch/>
        </p:blipFill>
        <p:spPr>
          <a:xfrm>
            <a:off x="6954592" y="914400"/>
            <a:ext cx="4572000" cy="4587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/>
              <a:t>Не стоит переопределять функции известных элементов 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44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r="7472"/>
          <a:stretch/>
        </p:blipFill>
        <p:spPr>
          <a:xfrm>
            <a:off x="7134896" y="1558343"/>
            <a:ext cx="4898616" cy="3850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Инструмент взаимодействия с данными должен находится под панелью с данными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0450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3" t="3381" r="41013" b="-3381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Анимация – для разовых проектов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489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9566" r="62987" b="869"/>
          <a:stretch/>
        </p:blipFill>
        <p:spPr>
          <a:xfrm>
            <a:off x="7368209" y="1060174"/>
            <a:ext cx="3949147" cy="4094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Простая и очевидная структура переходов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571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Общая </a:t>
            </a:r>
            <a:r>
              <a:rPr lang="ru-RU" dirty="0"/>
              <a:t>граница между двумя функциональными объектами, требования к которой определяются </a:t>
            </a:r>
            <a:r>
              <a:rPr lang="ru-RU" dirty="0" smtClean="0"/>
              <a:t>стандартом </a:t>
            </a:r>
          </a:p>
          <a:p>
            <a:r>
              <a:rPr lang="ru-RU" dirty="0" smtClean="0"/>
              <a:t>Совокупность </a:t>
            </a:r>
            <a:r>
              <a:rPr lang="ru-RU" dirty="0"/>
              <a:t>средств, методов и правил взаимодействия (управления, контроля и т.д.) между элементами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8019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интерфейс приложений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готовых классов, процедур, функций, структур и констант, предоставляемых приложениями для использования во внешних программных продуктах</a:t>
            </a:r>
            <a:endParaRPr lang="en-US" dirty="0" smtClean="0"/>
          </a:p>
          <a:p>
            <a:r>
              <a:rPr lang="ru-RU" dirty="0" smtClean="0"/>
              <a:t>Готовая библиотека с документацией, описывающей методы работы с 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интерфейс приложений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Реализация в виде отдельной библиотеки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*.lib</a:t>
            </a:r>
            <a:r>
              <a:rPr lang="ru-RU" dirty="0" smtClean="0"/>
              <a:t> или </a:t>
            </a:r>
            <a:r>
              <a:rPr lang="en-US" dirty="0" smtClean="0"/>
              <a:t>*.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  <a:r>
              <a:rPr lang="ru-RU" dirty="0" smtClean="0"/>
              <a:t>, содержащей логику работы с ПО</a:t>
            </a:r>
          </a:p>
          <a:p>
            <a:r>
              <a:rPr lang="ru-RU" dirty="0" smtClean="0"/>
              <a:t>Предоставление набора методов для взаимодействия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67" y="3685947"/>
            <a:ext cx="5201085" cy="1086303"/>
          </a:xfrm>
        </p:spPr>
      </p:pic>
    </p:spTree>
    <p:extLst>
      <p:ext uri="{BB962C8B-B14F-4D97-AF65-F5344CB8AC3E}">
        <p14:creationId xmlns:p14="http://schemas.microsoft.com/office/powerpoint/2010/main" val="31096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интерфейс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Реализация в виде одной или нескольких отдельных библиотек</a:t>
            </a:r>
          </a:p>
          <a:p>
            <a:r>
              <a:rPr lang="ru-RU" dirty="0" smtClean="0"/>
              <a:t>Предоставляет набор классов (или интерфейсов), которые должны быть переопределены для работы с библиотекой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67" y="2438398"/>
            <a:ext cx="4338060" cy="4203617"/>
          </a:xfrm>
        </p:spPr>
      </p:pic>
    </p:spTree>
    <p:extLst>
      <p:ext uri="{BB962C8B-B14F-4D97-AF65-F5344CB8AC3E}">
        <p14:creationId xmlns:p14="http://schemas.microsoft.com/office/powerpoint/2010/main" val="139125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API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Access Protocol</a:t>
            </a:r>
          </a:p>
          <a:p>
            <a:r>
              <a:rPr lang="ru-RU" dirty="0" smtClean="0"/>
              <a:t>Использование строго типизированных </a:t>
            </a:r>
            <a:r>
              <a:rPr lang="en-US" dirty="0" smtClean="0"/>
              <a:t>XML</a:t>
            </a:r>
            <a:endParaRPr lang="ru-RU" dirty="0"/>
          </a:p>
          <a:p>
            <a:r>
              <a:rPr lang="ru-RU" dirty="0" smtClean="0"/>
              <a:t>Гарантия целостности данных</a:t>
            </a:r>
          </a:p>
          <a:p>
            <a:r>
              <a:rPr lang="ru-RU" dirty="0" smtClean="0"/>
              <a:t>Не зависит от способа передачи данных:</a:t>
            </a:r>
            <a:r>
              <a:rPr lang="en-US" dirty="0" smtClean="0"/>
              <a:t> HTTP, SMTP, IMAP…</a:t>
            </a:r>
          </a:p>
          <a:p>
            <a:r>
              <a:rPr lang="ru-RU" dirty="0" smtClean="0"/>
              <a:t>Методы создания описания сервиса, понятные и компьютеру и человеку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77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API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42" y="2138694"/>
            <a:ext cx="4846090" cy="4494024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910460"/>
            <a:ext cx="4894262" cy="2637279"/>
          </a:xfrm>
        </p:spPr>
      </p:pic>
    </p:spTree>
    <p:extLst>
      <p:ext uri="{BB962C8B-B14F-4D97-AF65-F5344CB8AC3E}">
        <p14:creationId xmlns:p14="http://schemas.microsoft.com/office/powerpoint/2010/main" val="349966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REpresenational</a:t>
            </a:r>
            <a:r>
              <a:rPr lang="en-US" dirty="0" smtClean="0"/>
              <a:t> </a:t>
            </a:r>
            <a:r>
              <a:rPr lang="en-US" dirty="0"/>
              <a:t>State </a:t>
            </a:r>
            <a:r>
              <a:rPr lang="en-US" dirty="0" smtClean="0"/>
              <a:t>Transfer</a:t>
            </a:r>
          </a:p>
          <a:p>
            <a:r>
              <a:rPr lang="en-US" dirty="0" smtClean="0"/>
              <a:t>REST – </a:t>
            </a:r>
            <a:r>
              <a:rPr lang="ru-RU" dirty="0" smtClean="0"/>
              <a:t>архитектурное решение, в отличие от </a:t>
            </a:r>
            <a:r>
              <a:rPr lang="en-US" dirty="0" smtClean="0"/>
              <a:t>SOAP -</a:t>
            </a:r>
            <a:r>
              <a:rPr lang="ru-RU" dirty="0" smtClean="0"/>
              <a:t> протокола</a:t>
            </a:r>
            <a:endParaRPr lang="en-US" dirty="0" smtClean="0"/>
          </a:p>
          <a:p>
            <a:r>
              <a:rPr lang="ru-RU" dirty="0" smtClean="0"/>
              <a:t>Вариативное использование форматов: </a:t>
            </a:r>
            <a:r>
              <a:rPr lang="en-US" dirty="0" smtClean="0"/>
              <a:t>XML, JSON, ASCII, HTML, etc.</a:t>
            </a:r>
          </a:p>
          <a:p>
            <a:r>
              <a:rPr lang="ru-RU" dirty="0" smtClean="0"/>
              <a:t>Жесткая привязка к </a:t>
            </a:r>
            <a:r>
              <a:rPr lang="en-US" dirty="0" smtClean="0"/>
              <a:t>HTTP</a:t>
            </a:r>
            <a:endParaRPr lang="ru-RU" dirty="0" smtClean="0"/>
          </a:p>
          <a:p>
            <a:r>
              <a:rPr lang="ru-RU" dirty="0" smtClean="0"/>
              <a:t>Реализация более интуитивного интерфейса вместо документации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13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4" y="4044779"/>
            <a:ext cx="5504981" cy="331830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4" y="3158665"/>
            <a:ext cx="5247831" cy="2294783"/>
          </a:xfrm>
        </p:spPr>
      </p:pic>
    </p:spTree>
    <p:extLst>
      <p:ext uri="{BB962C8B-B14F-4D97-AF65-F5344CB8AC3E}">
        <p14:creationId xmlns:p14="http://schemas.microsoft.com/office/powerpoint/2010/main" val="2561324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Назначай всему </a:t>
            </a:r>
            <a:r>
              <a:rPr lang="en-US" dirty="0" smtClean="0"/>
              <a:t>Id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/car/{id}</a:t>
            </a:r>
          </a:p>
          <a:p>
            <a:r>
              <a:rPr lang="ru-RU" dirty="0" smtClean="0"/>
              <a:t>Связывай сущности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получении сущности, не лишним будет получить связанные с ней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35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 стандартные методы</a:t>
            </a:r>
          </a:p>
          <a:p>
            <a:pPr marL="0" indent="0">
              <a:buNone/>
            </a:pPr>
            <a:r>
              <a:rPr lang="en-US" dirty="0" smtClean="0"/>
              <a:t>GET, POST, PUT, DELETE</a:t>
            </a:r>
          </a:p>
          <a:p>
            <a:r>
              <a:rPr lang="ru-RU" dirty="0" smtClean="0"/>
              <a:t>Множественная реализация для ресурсов</a:t>
            </a:r>
          </a:p>
          <a:p>
            <a:pPr marL="0" indent="0">
              <a:buNone/>
            </a:pPr>
            <a:r>
              <a:rPr lang="ru-RU" dirty="0" smtClean="0"/>
              <a:t>Вариативный результат ответа</a:t>
            </a:r>
          </a:p>
          <a:p>
            <a:r>
              <a:rPr lang="ru-RU" dirty="0" smtClean="0"/>
              <a:t>Взаимодействуй без состояния</a:t>
            </a:r>
          </a:p>
          <a:p>
            <a:pPr marL="0" indent="0">
              <a:buNone/>
            </a:pPr>
            <a:r>
              <a:rPr lang="ru-RU" dirty="0" smtClean="0"/>
              <a:t>Запросы не должны ничего знать ни о прошлых, ни о будущих запросах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45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79" y="2438399"/>
            <a:ext cx="9160576" cy="2051223"/>
          </a:xfrm>
        </p:spPr>
      </p:pic>
    </p:spTree>
    <p:extLst>
      <p:ext uri="{BB962C8B-B14F-4D97-AF65-F5344CB8AC3E}">
        <p14:creationId xmlns:p14="http://schemas.microsoft.com/office/powerpoint/2010/main" val="11238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командной строки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 – CLI</a:t>
            </a:r>
            <a:endParaRPr lang="ru-RU" dirty="0" smtClean="0"/>
          </a:p>
          <a:p>
            <a:r>
              <a:rPr lang="ru-RU" dirty="0" smtClean="0"/>
              <a:t>Одна из первых разновидностей пользовательского интерфейса</a:t>
            </a:r>
          </a:p>
          <a:p>
            <a:r>
              <a:rPr lang="ru-RU" dirty="0" smtClean="0"/>
              <a:t>Известен под названиями </a:t>
            </a:r>
            <a:r>
              <a:rPr lang="ru-RU" i="1" dirty="0" smtClean="0"/>
              <a:t>консоль</a:t>
            </a:r>
            <a:r>
              <a:rPr lang="ru-RU" dirty="0" smtClean="0"/>
              <a:t> или </a:t>
            </a:r>
            <a:r>
              <a:rPr lang="ru-RU" i="1" dirty="0" smtClean="0"/>
              <a:t>терминал</a:t>
            </a:r>
            <a:endParaRPr lang="ru-RU" dirty="0" smtClean="0"/>
          </a:p>
          <a:p>
            <a:r>
              <a:rPr lang="ru-RU" dirty="0" smtClean="0"/>
              <a:t>Инструкции компьютеру даются с помощью ввода с клавиатуры</a:t>
            </a:r>
          </a:p>
          <a:p>
            <a:r>
              <a:rPr lang="ru-RU" dirty="0" smtClean="0"/>
              <a:t>Формат вывода не регламентируются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70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командной строки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Наиболее общий формат команды</a:t>
            </a:r>
          </a:p>
          <a:p>
            <a:pPr marL="0" indent="0">
              <a:buNone/>
            </a:pPr>
            <a:r>
              <a:rPr lang="ru-RU" dirty="0"/>
              <a:t>[</a:t>
            </a:r>
            <a:r>
              <a:rPr lang="ru-RU" dirty="0" err="1"/>
              <a:t>символ_начала_команды</a:t>
            </a:r>
            <a:r>
              <a:rPr lang="ru-RU" dirty="0"/>
              <a:t>]</a:t>
            </a:r>
            <a:r>
              <a:rPr lang="ru-RU" dirty="0" err="1"/>
              <a:t>имя_команды</a:t>
            </a:r>
            <a:r>
              <a:rPr lang="ru-RU" dirty="0"/>
              <a:t> [параметр_1 [параметр_2 </a:t>
            </a:r>
            <a:r>
              <a:rPr lang="ru-RU" dirty="0" smtClean="0"/>
              <a:t>[…]]]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apt-get chromium –v 4.5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chromium -</a:t>
            </a:r>
            <a:r>
              <a:rPr lang="en-US" dirty="0" err="1" smtClean="0"/>
              <a:t>rwx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 C:\Windows</a:t>
            </a:r>
          </a:p>
          <a:p>
            <a:r>
              <a:rPr lang="en-US" dirty="0" smtClean="0"/>
              <a:t>Install-Package </a:t>
            </a:r>
            <a:r>
              <a:rPr lang="en-US" dirty="0" err="1" smtClean="0"/>
              <a:t>Json.Net</a:t>
            </a:r>
            <a:r>
              <a:rPr lang="en-US" dirty="0" smtClean="0"/>
              <a:t> –Version 9.0.2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командной строки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Операционные системы</a:t>
            </a:r>
          </a:p>
          <a:p>
            <a:r>
              <a:rPr lang="ru-RU" dirty="0" smtClean="0"/>
              <a:t>Чаты (</a:t>
            </a:r>
            <a:r>
              <a:rPr lang="en-US" dirty="0" smtClean="0"/>
              <a:t>Skype, IRC)</a:t>
            </a:r>
            <a:endParaRPr lang="ru-RU" dirty="0" smtClean="0"/>
          </a:p>
          <a:p>
            <a:r>
              <a:rPr lang="ru-RU" dirty="0" smtClean="0"/>
              <a:t>Компьютерные игры</a:t>
            </a:r>
          </a:p>
          <a:p>
            <a:r>
              <a:rPr lang="ru-RU" dirty="0" smtClean="0"/>
              <a:t>Текстовые редакторы (</a:t>
            </a:r>
            <a:r>
              <a:rPr lang="en-US" dirty="0" smtClean="0"/>
              <a:t>vi)</a:t>
            </a:r>
            <a:endParaRPr lang="ru-RU" dirty="0" smtClean="0"/>
          </a:p>
          <a:p>
            <a:r>
              <a:rPr lang="ru-RU" dirty="0" smtClean="0"/>
              <a:t>Браузеры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20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пользователя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Graphical User Interface – GUI </a:t>
            </a:r>
          </a:p>
          <a:p>
            <a:r>
              <a:rPr lang="ru-RU" dirty="0" smtClean="0"/>
              <a:t>Инструкции поступают с внешних устройств:</a:t>
            </a:r>
          </a:p>
          <a:p>
            <a:pPr lvl="1"/>
            <a:r>
              <a:rPr lang="ru-RU" dirty="0" smtClean="0"/>
              <a:t>Клавиатура</a:t>
            </a:r>
          </a:p>
          <a:p>
            <a:pPr lvl="1"/>
            <a:r>
              <a:rPr lang="ru-RU" dirty="0" smtClean="0"/>
              <a:t>Мышь</a:t>
            </a:r>
          </a:p>
          <a:p>
            <a:pPr lvl="1"/>
            <a:r>
              <a:rPr lang="ru-RU" dirty="0" smtClean="0"/>
              <a:t>Джойстик</a:t>
            </a:r>
          </a:p>
          <a:p>
            <a:r>
              <a:rPr lang="ru-RU" dirty="0" smtClean="0"/>
              <a:t>Элементы интерфейсы выполнены в виде графических изображений</a:t>
            </a:r>
          </a:p>
          <a:p>
            <a:r>
              <a:rPr lang="ru-RU" dirty="0" smtClean="0"/>
              <a:t>Внешние устройства могут манипулировать элементами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89032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пользователя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Архитектура - концепция </a:t>
            </a:r>
            <a:r>
              <a:rPr lang="en-US" dirty="0" smtClean="0"/>
              <a:t>WIMP</a:t>
            </a:r>
            <a:r>
              <a:rPr lang="ru-RU" dirty="0" smtClean="0"/>
              <a:t> (</a:t>
            </a:r>
            <a:r>
              <a:rPr lang="en-US" dirty="0" smtClean="0"/>
              <a:t>Windows – Icons – Menus – Point-n-Click)</a:t>
            </a:r>
          </a:p>
          <a:p>
            <a:r>
              <a:rPr lang="ru-RU" dirty="0" smtClean="0"/>
              <a:t>Взаимодействия – концепция </a:t>
            </a:r>
            <a:r>
              <a:rPr lang="en-US" dirty="0" smtClean="0"/>
              <a:t>DWIM (Do What I Mean)</a:t>
            </a:r>
            <a:endParaRPr lang="ru-RU" dirty="0" smtClean="0"/>
          </a:p>
          <a:p>
            <a:r>
              <a:rPr lang="ru-RU" dirty="0" smtClean="0"/>
              <a:t>Метафоры </a:t>
            </a:r>
            <a:r>
              <a:rPr lang="en-US" dirty="0" smtClean="0"/>
              <a:t>UI </a:t>
            </a:r>
            <a:r>
              <a:rPr lang="ru-RU" dirty="0" smtClean="0"/>
              <a:t>– отображение назначения и свойств элемента в виде знакомых изображений</a:t>
            </a:r>
          </a:p>
          <a:p>
            <a:r>
              <a:rPr lang="ru-RU" dirty="0" smtClean="0"/>
              <a:t>Формат вывода – изменение отображения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31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пользователя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Простой – типовые экранные формы и стандартные элементы интерфейса</a:t>
            </a:r>
          </a:p>
          <a:p>
            <a:r>
              <a:rPr lang="ru-RU" dirty="0" smtClean="0"/>
              <a:t>Двумерный – нестандартные элементы интерфейса и оригинальные метафоры</a:t>
            </a:r>
          </a:p>
          <a:p>
            <a:r>
              <a:rPr lang="ru-RU" dirty="0" smtClean="0"/>
              <a:t>Трехмерный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0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пользователя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Дружелюбен для пользователей, впервые познакомившихся с компьютером</a:t>
            </a:r>
          </a:p>
          <a:p>
            <a:r>
              <a:rPr lang="ru-RU" dirty="0" smtClean="0"/>
              <a:t>В программах обработки графики, зачастую, единственно возможный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49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</TotalTime>
  <Words>627</Words>
  <Application>Microsoft Office PowerPoint</Application>
  <PresentationFormat>Широкоэкранный</PresentationFormat>
  <Paragraphs>105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Corbel</vt:lpstr>
      <vt:lpstr>Parallax</vt:lpstr>
      <vt:lpstr>Интерфейсы приложений</vt:lpstr>
      <vt:lpstr>Интерфейс</vt:lpstr>
      <vt:lpstr>Интерфейс командной строки</vt:lpstr>
      <vt:lpstr>Интерфейс командной строки</vt:lpstr>
      <vt:lpstr>Интерфейс командной строки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Сенсорный интерфейс</vt:lpstr>
      <vt:lpstr>Touch User Interface</vt:lpstr>
      <vt:lpstr>Audio User Interface</vt:lpstr>
      <vt:lpstr>Опыт взаимодействия (пользователя)</vt:lpstr>
      <vt:lpstr>Опыт взаимодействия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Программный интерфейс приложений</vt:lpstr>
      <vt:lpstr>Программный интерфейс приложений</vt:lpstr>
      <vt:lpstr>Программный интерфейс приложений</vt:lpstr>
      <vt:lpstr>SOAP API</vt:lpstr>
      <vt:lpstr>SOAP API</vt:lpstr>
      <vt:lpstr>REST API</vt:lpstr>
      <vt:lpstr>REST API</vt:lpstr>
      <vt:lpstr>RESTful Service</vt:lpstr>
      <vt:lpstr>RESTful Service</vt:lpstr>
      <vt:lpstr>RESTful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приложений</dc:title>
  <dc:creator>Михаил Тюлюбаев</dc:creator>
  <cp:lastModifiedBy>Тюлюбаев Михаил Сергеевич</cp:lastModifiedBy>
  <cp:revision>72</cp:revision>
  <dcterms:created xsi:type="dcterms:W3CDTF">2017-03-20T15:54:36Z</dcterms:created>
  <dcterms:modified xsi:type="dcterms:W3CDTF">2017-03-21T11:48:30Z</dcterms:modified>
</cp:coreProperties>
</file>