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2. Шаблоны архитектуры системы, </a:t>
            </a:r>
            <a:r>
              <a:rPr lang="en-US" dirty="0" smtClean="0"/>
              <a:t>MVC, HMVC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smtClean="0"/>
              <a:t>MVP, MVVM.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6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br>
              <a:rPr lang="en-US" dirty="0" smtClean="0"/>
            </a:br>
            <a:r>
              <a:rPr lang="en-US" sz="2000" dirty="0"/>
              <a:t>Fat Controller, Skinny </a:t>
            </a:r>
            <a:r>
              <a:rPr lang="en-US" sz="2000" dirty="0" smtClean="0"/>
              <a:t>Model</a:t>
            </a:r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441362"/>
          </a:xfrm>
        </p:spPr>
        <p:txBody>
          <a:bodyPr anchor="t"/>
          <a:lstStyle/>
          <a:p>
            <a:r>
              <a:rPr lang="ru-RU" dirty="0" smtClean="0"/>
              <a:t>Модель содержит в себе только описание структур для хранения</a:t>
            </a:r>
          </a:p>
          <a:p>
            <a:r>
              <a:rPr lang="ru-RU" dirty="0" smtClean="0"/>
              <a:t>Контроллер содержит в себе все необходимые методы взаимодействия с базой данных, моделью, отображением и бизнес-логику</a:t>
            </a:r>
          </a:p>
          <a:p>
            <a:endParaRPr lang="ru-RU" dirty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1484311" y="4336963"/>
            <a:ext cx="4530124" cy="5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1484310" y="4855334"/>
            <a:ext cx="4530124" cy="1481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Вся логика обработки находится в одном месте</a:t>
            </a:r>
          </a:p>
          <a:p>
            <a:endParaRPr lang="ru-RU" dirty="0"/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7086620" y="4336963"/>
            <a:ext cx="4530124" cy="5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11" name="Текст 3"/>
          <p:cNvSpPr txBox="1">
            <a:spLocks/>
          </p:cNvSpPr>
          <p:nvPr/>
        </p:nvSpPr>
        <p:spPr>
          <a:xfrm>
            <a:off x="7086619" y="4855335"/>
            <a:ext cx="4530124" cy="18985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Сложно масштабируемое приложение</a:t>
            </a:r>
          </a:p>
          <a:p>
            <a:r>
              <a:rPr lang="ru-RU" dirty="0" smtClean="0"/>
              <a:t>Корректность входных данных проверяется в контроллере</a:t>
            </a:r>
          </a:p>
          <a:p>
            <a:r>
              <a:rPr lang="ru-RU" dirty="0" smtClean="0"/>
              <a:t>Изменения в модели влекут за собой изменения в контроллере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9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br>
              <a:rPr lang="en-US" dirty="0" smtClean="0"/>
            </a:br>
            <a:r>
              <a:rPr lang="en-US" sz="2000" dirty="0" smtClean="0"/>
              <a:t>Fat Model, </a:t>
            </a:r>
            <a:r>
              <a:rPr lang="en-US" sz="2000" dirty="0"/>
              <a:t>Skinny </a:t>
            </a:r>
            <a:r>
              <a:rPr lang="en-US" sz="2000" dirty="0" smtClean="0"/>
              <a:t>Controller</a:t>
            </a:r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441362"/>
          </a:xfrm>
        </p:spPr>
        <p:txBody>
          <a:bodyPr anchor="t">
            <a:normAutofit fontScale="92500" lnSpcReduction="20000"/>
          </a:bodyPr>
          <a:lstStyle/>
          <a:p>
            <a:r>
              <a:rPr lang="ru-RU" dirty="0" smtClean="0"/>
              <a:t>Модель содержит в себе методы взаимодействия с БД и методы для проверки корректности данных</a:t>
            </a:r>
          </a:p>
          <a:p>
            <a:r>
              <a:rPr lang="ru-RU" dirty="0" smtClean="0"/>
              <a:t>Контроллер содержит в себе только бизнес-логику и методы взаимодействия с отображением и моделью</a:t>
            </a:r>
          </a:p>
          <a:p>
            <a:endParaRPr lang="ru-RU" dirty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1484311" y="4336963"/>
            <a:ext cx="4530124" cy="5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1484310" y="4855334"/>
            <a:ext cx="4530124" cy="1481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Не нарушается принцип раздельности данных</a:t>
            </a:r>
          </a:p>
          <a:p>
            <a:r>
              <a:rPr lang="ru-RU" dirty="0" smtClean="0"/>
              <a:t>Изменение в модели не влечет за собой изменение других компонентов</a:t>
            </a:r>
          </a:p>
          <a:p>
            <a:r>
              <a:rPr lang="ru-RU" dirty="0" smtClean="0"/>
              <a:t>Нет зависимости от реализации БД</a:t>
            </a:r>
          </a:p>
          <a:p>
            <a:endParaRPr lang="ru-RU" dirty="0"/>
          </a:p>
        </p:txBody>
      </p:sp>
      <p:sp>
        <p:nvSpPr>
          <p:cNvPr id="10" name="Текст 3"/>
          <p:cNvSpPr txBox="1">
            <a:spLocks/>
          </p:cNvSpPr>
          <p:nvPr/>
        </p:nvSpPr>
        <p:spPr>
          <a:xfrm>
            <a:off x="7086620" y="4336963"/>
            <a:ext cx="4530124" cy="5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11" name="Текст 3"/>
          <p:cNvSpPr txBox="1">
            <a:spLocks/>
          </p:cNvSpPr>
          <p:nvPr/>
        </p:nvSpPr>
        <p:spPr>
          <a:xfrm>
            <a:off x="7086619" y="4855335"/>
            <a:ext cx="4530124" cy="1898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Взаимодействие с БД происходит не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84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Model-View-Controller</a:t>
            </a:r>
            <a:br>
              <a:rPr lang="en-US" dirty="0" smtClean="0"/>
            </a:br>
            <a:r>
              <a:rPr lang="ru-RU" sz="2000" dirty="0" smtClean="0"/>
              <a:t>Иерархическая структура Модель-Отображение-Контроллер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Разновидность шаблона </a:t>
            </a:r>
            <a:r>
              <a:rPr lang="en-US" dirty="0" smtClean="0"/>
              <a:t>MVC</a:t>
            </a:r>
          </a:p>
          <a:p>
            <a:r>
              <a:rPr lang="ru-RU" dirty="0" smtClean="0"/>
              <a:t>Разработана в 2000 г.</a:t>
            </a:r>
          </a:p>
          <a:p>
            <a:r>
              <a:rPr lang="ru-RU" dirty="0" smtClean="0"/>
              <a:t>Каждая отдельная </a:t>
            </a:r>
            <a:r>
              <a:rPr lang="en-US" dirty="0" smtClean="0"/>
              <a:t>MVC</a:t>
            </a:r>
            <a:r>
              <a:rPr lang="ru-RU" dirty="0"/>
              <a:t> </a:t>
            </a:r>
            <a:r>
              <a:rPr lang="ru-RU" dirty="0" smtClean="0"/>
              <a:t>триада используется в качестве слоя в системе</a:t>
            </a:r>
            <a:endParaRPr lang="en-US" dirty="0" smtClean="0"/>
          </a:p>
          <a:p>
            <a:r>
              <a:rPr lang="ru-RU" dirty="0" smtClean="0"/>
              <a:t>Применяется для создания больших многокомпонентных</a:t>
            </a:r>
            <a:r>
              <a:rPr lang="en-US" dirty="0" smtClean="0"/>
              <a:t> </a:t>
            </a:r>
            <a:r>
              <a:rPr lang="ru-RU" dirty="0" smtClean="0"/>
              <a:t>систем</a:t>
            </a:r>
          </a:p>
          <a:p>
            <a:r>
              <a:rPr lang="ru-RU" dirty="0" smtClean="0"/>
              <a:t>Подразумевает последующее масштабирование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0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Model-View-Controller</a:t>
            </a:r>
            <a:br>
              <a:rPr lang="en-US" dirty="0" smtClean="0"/>
            </a:br>
            <a:r>
              <a:rPr lang="ru-RU" sz="2000" dirty="0" smtClean="0"/>
              <a:t>Иерархическая структура Модель-Отображение-Контроллер</a:t>
            </a:r>
            <a:endParaRPr lang="ru-RU" sz="2000" dirty="0"/>
          </a:p>
        </p:txBody>
      </p:sp>
      <p:pic>
        <p:nvPicPr>
          <p:cNvPr id="2050" name="Picture 2" descr="http://i.stack.imgur.com/KzP1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46" y="2428237"/>
            <a:ext cx="6580841" cy="442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Model-View-Presenter</a:t>
            </a:r>
            <a:br>
              <a:rPr lang="en-US" dirty="0" smtClean="0"/>
            </a:br>
            <a:r>
              <a:rPr lang="ru-RU" sz="2000" dirty="0" smtClean="0"/>
              <a:t>Модель-Отображение-Представитель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Разновидность шаблона </a:t>
            </a:r>
            <a:r>
              <a:rPr lang="en-US" dirty="0" smtClean="0"/>
              <a:t>MVC</a:t>
            </a:r>
            <a:endParaRPr lang="ru-RU" dirty="0" smtClean="0"/>
          </a:p>
          <a:p>
            <a:r>
              <a:rPr lang="ru-RU" dirty="0" smtClean="0"/>
              <a:t>Облегчает модульное тестирование</a:t>
            </a:r>
          </a:p>
          <a:p>
            <a:r>
              <a:rPr lang="ru-RU" dirty="0" smtClean="0"/>
              <a:t>Применяется в основном для создания пользовательского </a:t>
            </a:r>
            <a:r>
              <a:rPr lang="ru-RU" dirty="0" smtClean="0"/>
              <a:t>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7447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Model-View-Presenter</a:t>
            </a:r>
            <a:br>
              <a:rPr lang="en-US" dirty="0" smtClean="0"/>
            </a:br>
            <a:r>
              <a:rPr lang="ru-RU" sz="2000" dirty="0" smtClean="0"/>
              <a:t>Модель-Отображение-Представитель</a:t>
            </a:r>
            <a:endParaRPr lang="ru-RU" sz="2000" dirty="0"/>
          </a:p>
        </p:txBody>
      </p:sp>
      <p:pic>
        <p:nvPicPr>
          <p:cNvPr id="3076" name="Picture 4" descr="http://i.imgur.com/xbe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63" y="2438399"/>
            <a:ext cx="7509407" cy="40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MVP. </a:t>
            </a:r>
            <a:r>
              <a:rPr lang="ru-RU" dirty="0" smtClean="0"/>
              <a:t>Представитель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Посредник между бизнес-логикой и отображением</a:t>
            </a:r>
          </a:p>
          <a:p>
            <a:r>
              <a:rPr lang="ru-RU" dirty="0" smtClean="0"/>
              <a:t>Отлавливает события пользовательского интерфейса</a:t>
            </a:r>
          </a:p>
          <a:p>
            <a:r>
              <a:rPr lang="ru-RU" dirty="0" smtClean="0"/>
              <a:t>При передаче управления представителю, содержит всю последовательность действий пользователя с отображением</a:t>
            </a:r>
          </a:p>
          <a:p>
            <a:r>
              <a:rPr lang="ru-RU" dirty="0" smtClean="0"/>
              <a:t>Уникальный экземпляр представителя и отображения для каждого запроса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3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200" dirty="0" smtClean="0"/>
              <a:t>Модель-Отображение-Модель Отображения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 smtClean="0"/>
              <a:t>Разновидность шаблона </a:t>
            </a:r>
            <a:r>
              <a:rPr lang="en-US" dirty="0" smtClean="0"/>
              <a:t>MVC </a:t>
            </a:r>
            <a:r>
              <a:rPr lang="ru-RU" dirty="0" smtClean="0"/>
              <a:t>для современных платформ</a:t>
            </a:r>
          </a:p>
          <a:p>
            <a:r>
              <a:rPr lang="ru-RU" dirty="0" smtClean="0"/>
              <a:t>Управление пользовательским интерфейсом без перезагрузки отображения</a:t>
            </a:r>
          </a:p>
          <a:p>
            <a:r>
              <a:rPr lang="ru-RU" dirty="0" smtClean="0"/>
              <a:t>Разделение логики приложения и отображения</a:t>
            </a:r>
          </a:p>
          <a:p>
            <a:r>
              <a:rPr lang="ru-RU" dirty="0" smtClean="0"/>
              <a:t>Разделение работы дизайнера и разработчика</a:t>
            </a:r>
          </a:p>
          <a:p>
            <a:r>
              <a:rPr lang="ru-RU" dirty="0" smtClean="0"/>
              <a:t>Применяется в логике взаимодействия элементов в пользовательском интерфейсе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55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/>
            </a:r>
            <a:br>
              <a:rPr lang="en-US" dirty="0"/>
            </a:br>
            <a:r>
              <a:rPr lang="ru-RU" sz="2200" dirty="0"/>
              <a:t>Модель-Отображение-Модель Отображения</a:t>
            </a:r>
            <a:endParaRPr lang="ru-RU" sz="2200" dirty="0"/>
          </a:p>
        </p:txBody>
      </p:sp>
      <p:pic>
        <p:nvPicPr>
          <p:cNvPr id="1026" name="Picture 2" descr="https://upload.wikimedia.org/wikipedia/commons/8/87/MVVMPattern.png?uselang=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438399"/>
            <a:ext cx="10076357" cy="303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MVVM.</a:t>
            </a:r>
            <a:r>
              <a:rPr lang="ru-RU" dirty="0" smtClean="0"/>
              <a:t> Модель отображения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dirty="0" smtClean="0"/>
              <a:t>Абстракция представления</a:t>
            </a:r>
          </a:p>
          <a:p>
            <a:r>
              <a:rPr lang="ru-RU" dirty="0" smtClean="0"/>
              <a:t>Обертка над моделью данных</a:t>
            </a:r>
          </a:p>
          <a:p>
            <a:r>
              <a:rPr lang="ru-RU" dirty="0" smtClean="0"/>
              <a:t>Содержит модель, преобразованную к представлению</a:t>
            </a:r>
          </a:p>
          <a:p>
            <a:r>
              <a:rPr lang="ru-RU" dirty="0" smtClean="0"/>
              <a:t>Содержит команды, которыми модель может повлиять на представление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7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r>
              <a:rPr lang="ru-RU" i="1" dirty="0"/>
              <a:t>Б</a:t>
            </a:r>
            <a:r>
              <a:rPr lang="ru-RU" i="1" dirty="0" smtClean="0"/>
              <a:t>азовая</a:t>
            </a:r>
            <a:r>
              <a:rPr lang="ru-RU" i="1" dirty="0"/>
              <a:t> </a:t>
            </a:r>
            <a:r>
              <a:rPr lang="ru-RU" b="1" i="1" dirty="0" smtClean="0"/>
              <a:t>организация системы</a:t>
            </a:r>
            <a:r>
              <a:rPr lang="ru-RU" i="1" dirty="0"/>
              <a:t>, воплощенная в ее </a:t>
            </a:r>
            <a:r>
              <a:rPr lang="ru-RU" b="1" i="1" dirty="0"/>
              <a:t>компонентах</a:t>
            </a:r>
            <a:r>
              <a:rPr lang="ru-RU" i="1" dirty="0"/>
              <a:t>, их </a:t>
            </a:r>
            <a:r>
              <a:rPr lang="ru-RU" b="1" i="1" dirty="0"/>
              <a:t>отношениях</a:t>
            </a:r>
            <a:r>
              <a:rPr lang="ru-RU" i="1" dirty="0"/>
              <a:t> между собой и с </a:t>
            </a:r>
            <a:r>
              <a:rPr lang="ru-RU" b="1" i="1" dirty="0"/>
              <a:t>окружением</a:t>
            </a:r>
            <a:r>
              <a:rPr lang="ru-RU" i="1" dirty="0"/>
              <a:t>, а также принципы, определяющие проектирование и развитие системы. </a:t>
            </a:r>
            <a:r>
              <a:rPr lang="ru-RU" i="1" dirty="0" smtClean="0"/>
              <a:t>(IEEE 1471)</a:t>
            </a:r>
          </a:p>
          <a:p>
            <a:r>
              <a:rPr lang="ru-RU" b="1" i="1" dirty="0"/>
              <a:t>Н</a:t>
            </a:r>
            <a:r>
              <a:rPr lang="ru-RU" b="1" i="1" dirty="0" smtClean="0"/>
              <a:t>абор </a:t>
            </a:r>
            <a:r>
              <a:rPr lang="ru-RU" b="1" i="1" dirty="0"/>
              <a:t>значимых решений</a:t>
            </a:r>
            <a:r>
              <a:rPr lang="ru-RU" i="1" dirty="0"/>
              <a:t> по поводу организации системы программного обеспечения, набор </a:t>
            </a:r>
            <a:r>
              <a:rPr lang="ru-RU" b="1" i="1" dirty="0"/>
              <a:t>структурных элементов</a:t>
            </a:r>
            <a:r>
              <a:rPr lang="ru-RU" i="1" dirty="0"/>
              <a:t> и их интерфейсов, при помощи которых компонуется система, вместе с их </a:t>
            </a:r>
            <a:r>
              <a:rPr lang="ru-RU" b="1" i="1" dirty="0"/>
              <a:t>поведением</a:t>
            </a:r>
            <a:r>
              <a:rPr lang="ru-RU" i="1" dirty="0"/>
              <a:t>, определяемым во взаимодействии между этими элементами, </a:t>
            </a:r>
            <a:r>
              <a:rPr lang="ru-RU" b="1" i="1" dirty="0"/>
              <a:t>компоновка</a:t>
            </a:r>
            <a:r>
              <a:rPr lang="ru-RU" i="1" dirty="0"/>
              <a:t> элементов в постепенно укрупняющиеся подсистемы , а также </a:t>
            </a:r>
            <a:r>
              <a:rPr lang="ru-RU" b="1" i="1" dirty="0"/>
              <a:t>стиль архитектуры</a:t>
            </a:r>
            <a:r>
              <a:rPr lang="ru-RU" i="1" dirty="0"/>
              <a:t> который направляет эту организацию -- элементы и их интерфейсы, взаимодействия и компоновку</a:t>
            </a:r>
            <a:r>
              <a:rPr lang="ru-RU" i="1" dirty="0" smtClean="0"/>
              <a:t>.</a:t>
            </a:r>
            <a:r>
              <a:rPr lang="ru-RU" dirty="0" smtClean="0"/>
              <a:t> (</a:t>
            </a:r>
            <a:r>
              <a:rPr lang="en-US" dirty="0"/>
              <a:t>Philippe </a:t>
            </a:r>
            <a:r>
              <a:rPr lang="en-US" dirty="0" err="1"/>
              <a:t>Kruchten</a:t>
            </a:r>
            <a:r>
              <a:rPr lang="en-US" dirty="0"/>
              <a:t>, </a:t>
            </a:r>
            <a:r>
              <a:rPr lang="en-US" i="1" dirty="0"/>
              <a:t>The Rational Unified Process: An </a:t>
            </a:r>
            <a:r>
              <a:rPr lang="en-US" i="1" dirty="0" smtClean="0"/>
              <a:t>Introduction</a:t>
            </a:r>
            <a:r>
              <a:rPr lang="ru-RU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Наиболее популярные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Компонентно-ориентированная</a:t>
            </a:r>
          </a:p>
          <a:p>
            <a:r>
              <a:rPr lang="ru-RU" dirty="0" smtClean="0"/>
              <a:t>Монолитное приложение (</a:t>
            </a:r>
            <a:r>
              <a:rPr lang="en-US" dirty="0" smtClean="0"/>
              <a:t>aka “Big Ball of Mud”)</a:t>
            </a:r>
          </a:p>
          <a:p>
            <a:r>
              <a:rPr lang="ru-RU" dirty="0" smtClean="0"/>
              <a:t>Слоеная (</a:t>
            </a:r>
            <a:r>
              <a:rPr lang="en-US" dirty="0" smtClean="0"/>
              <a:t>layered)</a:t>
            </a:r>
          </a:p>
          <a:p>
            <a:r>
              <a:rPr lang="ru-RU" dirty="0" smtClean="0"/>
              <a:t>Конвейерная (</a:t>
            </a:r>
            <a:r>
              <a:rPr lang="en-US" dirty="0"/>
              <a:t>p</a:t>
            </a:r>
            <a:r>
              <a:rPr lang="en-US" dirty="0" smtClean="0"/>
              <a:t>ipeline)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6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архитектуры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Общее решение проблемы проектирования архитектуры системы</a:t>
            </a:r>
          </a:p>
          <a:p>
            <a:r>
              <a:rPr lang="en-US" dirty="0" smtClean="0"/>
              <a:t>NB! </a:t>
            </a:r>
            <a:r>
              <a:rPr lang="ru-RU" dirty="0" smtClean="0"/>
              <a:t>Шаблон архитектуры системы не определяет полную архитектуру системы, а только некоторую часть</a:t>
            </a:r>
          </a:p>
          <a:p>
            <a:r>
              <a:rPr lang="ru-RU" dirty="0" smtClean="0"/>
              <a:t>Различные архитектуры могут использовать одинаковые архитектурные шаблоны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br>
              <a:rPr lang="en-US" dirty="0" smtClean="0"/>
            </a:br>
            <a:r>
              <a:rPr lang="ru-RU" sz="2000" dirty="0" smtClean="0"/>
              <a:t>Модель-Отображение-Контроллер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Наиболее старый принцип проектирования архитектуры (197</a:t>
            </a:r>
            <a:r>
              <a:rPr lang="en-US" dirty="0" smtClean="0"/>
              <a:t>9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Определяется разделением логики хранения, отображения и взаимодействия с данными</a:t>
            </a:r>
          </a:p>
          <a:p>
            <a:r>
              <a:rPr lang="ru-RU" dirty="0" smtClean="0"/>
              <a:t>Конкретная реализация может значительно отличаться от абстрактного представления</a:t>
            </a:r>
          </a:p>
          <a:p>
            <a:r>
              <a:rPr lang="ru-RU" dirty="0" smtClean="0"/>
              <a:t>Применяется для графических интерфейсов настольных приложений, веб-приложений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749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br>
              <a:rPr lang="en-US" dirty="0" smtClean="0"/>
            </a:br>
            <a:r>
              <a:rPr lang="ru-RU" sz="2000" dirty="0" smtClean="0"/>
              <a:t>Модель-Отображение-Контроллер</a:t>
            </a:r>
            <a:endParaRPr lang="ru-RU" sz="2000" dirty="0"/>
          </a:p>
        </p:txBody>
      </p:sp>
      <p:pic>
        <p:nvPicPr>
          <p:cNvPr id="1026" name="Picture 2" descr="https://www.outcoldman.com/library/images/01/00000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99" y="2438399"/>
            <a:ext cx="4238135" cy="39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MVC. </a:t>
            </a:r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Хранение данных </a:t>
            </a:r>
          </a:p>
          <a:p>
            <a:r>
              <a:rPr lang="ru-RU" dirty="0" smtClean="0"/>
              <a:t>Базовые методы взаимодействия с данными «изнутри»</a:t>
            </a:r>
          </a:p>
          <a:p>
            <a:r>
              <a:rPr lang="ru-RU" dirty="0" smtClean="0"/>
              <a:t>Определение правил получения корректных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MVC. </a:t>
            </a:r>
            <a:r>
              <a:rPr lang="ru-RU" dirty="0" smtClean="0"/>
              <a:t>Отображение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Непосредственно пользовательский интерфейс приложения</a:t>
            </a:r>
          </a:p>
          <a:p>
            <a:r>
              <a:rPr lang="ru-RU" dirty="0" smtClean="0"/>
              <a:t>Генерация нового отображения, на основе изменений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4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MVC. </a:t>
            </a:r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Обработка входных данных</a:t>
            </a:r>
          </a:p>
          <a:p>
            <a:r>
              <a:rPr lang="ru-RU" dirty="0" smtClean="0"/>
              <a:t>Конвертация выходных данных во входные для модели или отображения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5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114</TotalTime>
  <Words>404</Words>
  <Application>Microsoft Office PowerPoint</Application>
  <PresentationFormat>Широкоэкранный</PresentationFormat>
  <Paragraphs>77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Corbel</vt:lpstr>
      <vt:lpstr>Параллакс</vt:lpstr>
      <vt:lpstr>Шаблоны проектирования</vt:lpstr>
      <vt:lpstr>Архитектура системы</vt:lpstr>
      <vt:lpstr>Наиболее популярные архитектуры</vt:lpstr>
      <vt:lpstr>Шаблоны архитектуры системы</vt:lpstr>
      <vt:lpstr>Model-View-Controller Модель-Отображение-Контроллер</vt:lpstr>
      <vt:lpstr>Model-View-Controller Модель-Отображение-Контроллер</vt:lpstr>
      <vt:lpstr>MVC. Модель</vt:lpstr>
      <vt:lpstr>MVC. Отображение</vt:lpstr>
      <vt:lpstr>MVC. Контроллер</vt:lpstr>
      <vt:lpstr>Model-View-Controller Fat Controller, Skinny Model</vt:lpstr>
      <vt:lpstr>Model-View-Controller Fat Model, Skinny Controller</vt:lpstr>
      <vt:lpstr>Hierarchical Model-View-Controller Иерархическая структура Модель-Отображение-Контроллер</vt:lpstr>
      <vt:lpstr>Hierarchical Model-View-Controller Иерархическая структура Модель-Отображение-Контроллер</vt:lpstr>
      <vt:lpstr>Model-View-Presenter Модель-Отображение-Представитель</vt:lpstr>
      <vt:lpstr>Model-View-Presenter Модель-Отображение-Представитель</vt:lpstr>
      <vt:lpstr>MVP. Представитель</vt:lpstr>
      <vt:lpstr>Model-View-ViewModel Модель-Отображение-Модель Отображения</vt:lpstr>
      <vt:lpstr>Model-View-ViewModel Модель-Отображение-Модель Отображения</vt:lpstr>
      <vt:lpstr>MVVM. Модель отображения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Ksenia Korotovskikh</dc:creator>
  <cp:lastModifiedBy>Ksenia Korotovskikh</cp:lastModifiedBy>
  <cp:revision>50</cp:revision>
  <dcterms:created xsi:type="dcterms:W3CDTF">2016-09-18T08:49:45Z</dcterms:created>
  <dcterms:modified xsi:type="dcterms:W3CDTF">2016-09-18T12:58:22Z</dcterms:modified>
</cp:coreProperties>
</file>