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Введение </a:t>
            </a:r>
            <a:r>
              <a:rPr lang="ru-RU" smtClean="0"/>
              <a:t>в прикладную </a:t>
            </a:r>
            <a:r>
              <a:rPr lang="ru-RU" dirty="0" smtClean="0"/>
              <a:t>разработку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4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Адекватное наименование объектов языка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ru-RU" dirty="0" smtClean="0"/>
              <a:t>Названия переменных должны отражать их смысл:</a:t>
            </a:r>
          </a:p>
          <a:p>
            <a:pPr lvl="1"/>
            <a:r>
              <a:rPr lang="ru-RU" dirty="0" smtClean="0"/>
              <a:t>Не допускать использование переменных </a:t>
            </a:r>
            <a:r>
              <a:rPr lang="en-US" dirty="0" smtClean="0"/>
              <a:t>“a”, “c12”, “tempResult01” </a:t>
            </a:r>
            <a:r>
              <a:rPr lang="ru-RU" dirty="0" smtClean="0"/>
              <a:t>и т.п. если это не оправдано текущей задачей</a:t>
            </a:r>
            <a:endParaRPr lang="en-US" dirty="0" smtClean="0"/>
          </a:p>
          <a:p>
            <a:r>
              <a:rPr lang="ru-RU" dirty="0" smtClean="0"/>
              <a:t>Названия методов должны отражать их задачу</a:t>
            </a:r>
          </a:p>
          <a:p>
            <a:pPr lvl="1"/>
            <a:r>
              <a:rPr lang="ru-RU" dirty="0" smtClean="0"/>
              <a:t>Не допускать использование методов </a:t>
            </a:r>
            <a:r>
              <a:rPr lang="en-US" dirty="0" smtClean="0"/>
              <a:t>“Load”, “</a:t>
            </a:r>
            <a:r>
              <a:rPr lang="en-US" dirty="0" err="1" smtClean="0"/>
              <a:t>Init</a:t>
            </a:r>
            <a:r>
              <a:rPr lang="en-US" dirty="0" smtClean="0"/>
              <a:t>”</a:t>
            </a:r>
            <a:r>
              <a:rPr lang="ru-RU" dirty="0" smtClean="0"/>
              <a:t> и т.п. если это не оправдано текущей задачей, или не объясняется контекстом (например названием класса)</a:t>
            </a:r>
          </a:p>
          <a:p>
            <a:r>
              <a:rPr lang="ru-RU" dirty="0" smtClean="0"/>
              <a:t>Названия классов должны кратко описывать назначение объекта</a:t>
            </a:r>
          </a:p>
          <a:p>
            <a:pPr lvl="1"/>
            <a:r>
              <a:rPr lang="ru-RU" dirty="0" smtClean="0"/>
              <a:t>Не допускать названия классов вида </a:t>
            </a:r>
            <a:r>
              <a:rPr lang="en-US" dirty="0" smtClean="0"/>
              <a:t>“</a:t>
            </a:r>
            <a:r>
              <a:rPr lang="en-US" dirty="0" err="1" smtClean="0"/>
              <a:t>TempClass</a:t>
            </a:r>
            <a:r>
              <a:rPr lang="en-US" dirty="0" smtClean="0"/>
              <a:t>”, “</a:t>
            </a:r>
            <a:r>
              <a:rPr lang="en-US" dirty="0" err="1" smtClean="0"/>
              <a:t>MyClass</a:t>
            </a:r>
            <a:r>
              <a:rPr lang="en-US" dirty="0" smtClean="0"/>
              <a:t>”</a:t>
            </a: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793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Осмысленная реализация объектов языка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 smtClean="0"/>
              <a:t>Классы должны иметь структурированную последовательность полей и методов</a:t>
            </a:r>
          </a:p>
          <a:p>
            <a:pPr lvl="1"/>
            <a:r>
              <a:rPr lang="ru-RU" dirty="0" smtClean="0"/>
              <a:t>Например, приватные поля – публичные поля – конструкторы – приватные методы – публичные методы – обработчики событий – деструкторы</a:t>
            </a:r>
          </a:p>
          <a:p>
            <a:r>
              <a:rPr lang="ru-RU" dirty="0" smtClean="0"/>
              <a:t>Методы длиннее 15-20 строк могут быть разделены на несколько методов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578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Осмысленная реализация объектов языка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 smtClean="0"/>
              <a:t>Выделение каждого класса в отдельный файл или группировка классов в одном файле по назначению</a:t>
            </a:r>
          </a:p>
          <a:p>
            <a:r>
              <a:rPr lang="ru-RU" dirty="0" smtClean="0"/>
              <a:t>Классы больше 300-400 строк могут быть разделены на несколько</a:t>
            </a:r>
          </a:p>
          <a:p>
            <a:r>
              <a:rPr lang="ru-RU" dirty="0" smtClean="0"/>
              <a:t>Логически законченный функционал может быть вынесен в отдельную библиотеку</a:t>
            </a:r>
          </a:p>
          <a:p>
            <a:r>
              <a:rPr lang="ru-RU" dirty="0" smtClean="0"/>
              <a:t>В системах, подразумевающих использование множеством пользователей должно быть как можно меньше статических элементов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093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CodeStyle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 smtClean="0"/>
              <a:t>Определить общий стиль для написания кода перед началом разработки</a:t>
            </a:r>
          </a:p>
          <a:p>
            <a:pPr lvl="1"/>
            <a:r>
              <a:rPr lang="ru-RU" dirty="0" smtClean="0"/>
              <a:t>Стиль названий полей</a:t>
            </a:r>
          </a:p>
          <a:p>
            <a:pPr lvl="1"/>
            <a:r>
              <a:rPr lang="ru-RU" dirty="0" smtClean="0"/>
              <a:t>Стиль названий свойств</a:t>
            </a:r>
          </a:p>
          <a:p>
            <a:pPr lvl="1"/>
            <a:r>
              <a:rPr lang="ru-RU" dirty="0" smtClean="0"/>
              <a:t>Стиль названий методов</a:t>
            </a:r>
          </a:p>
          <a:p>
            <a:pPr lvl="1"/>
            <a:r>
              <a:rPr lang="ru-RU" dirty="0" smtClean="0"/>
              <a:t>Стиль названий классов</a:t>
            </a:r>
          </a:p>
          <a:p>
            <a:r>
              <a:rPr lang="ru-RU" dirty="0" smtClean="0"/>
              <a:t>Обычно </a:t>
            </a:r>
            <a:r>
              <a:rPr lang="en-US" dirty="0" smtClean="0"/>
              <a:t>code style </a:t>
            </a:r>
            <a:r>
              <a:rPr lang="ru-RU" dirty="0" smtClean="0"/>
              <a:t>унифицирован для языка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730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err="1" smtClean="0"/>
              <a:t>codestyle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70000" lnSpcReduction="20000"/>
          </a:bodyPr>
          <a:lstStyle/>
          <a:p>
            <a:r>
              <a:rPr lang="ru-RU" dirty="0" smtClean="0"/>
              <a:t>В разработке используется английский язык</a:t>
            </a:r>
            <a:endParaRPr lang="en-US" dirty="0" smtClean="0"/>
          </a:p>
          <a:p>
            <a:r>
              <a:rPr lang="ru-RU" dirty="0" smtClean="0"/>
              <a:t>Приватные поля класса начинаются с </a:t>
            </a:r>
            <a:r>
              <a:rPr lang="en-US" dirty="0" smtClean="0"/>
              <a:t>“</a:t>
            </a:r>
            <a:r>
              <a:rPr lang="ru-RU" dirty="0" smtClean="0"/>
              <a:t>_</a:t>
            </a:r>
            <a:r>
              <a:rPr lang="en-US" dirty="0" smtClean="0"/>
              <a:t>” </a:t>
            </a:r>
            <a:r>
              <a:rPr lang="ru-RU" dirty="0" smtClean="0"/>
              <a:t>и маленькой буквы</a:t>
            </a:r>
          </a:p>
          <a:p>
            <a:r>
              <a:rPr lang="ru-RU" dirty="0" smtClean="0"/>
              <a:t>Для приватных полей из нескольких слов используется </a:t>
            </a:r>
            <a:r>
              <a:rPr lang="en-US" dirty="0" err="1" smtClean="0"/>
              <a:t>camelCase</a:t>
            </a:r>
            <a:endParaRPr lang="ru-RU" dirty="0" smtClean="0"/>
          </a:p>
          <a:p>
            <a:r>
              <a:rPr lang="ru-RU" dirty="0" smtClean="0"/>
              <a:t>Публичные поля класса начинаются с большой буквы</a:t>
            </a:r>
          </a:p>
          <a:p>
            <a:r>
              <a:rPr lang="ru-RU" dirty="0" smtClean="0"/>
              <a:t>Приватные или защищенные методы начинаются с маленькой буквы</a:t>
            </a:r>
          </a:p>
          <a:p>
            <a:r>
              <a:rPr lang="ru-RU" dirty="0" smtClean="0"/>
              <a:t>Публичные методы начинаются с большой буквы</a:t>
            </a:r>
          </a:p>
          <a:p>
            <a:r>
              <a:rPr lang="ru-RU" dirty="0" smtClean="0"/>
              <a:t>Названия классов начинаются с большой буквы</a:t>
            </a:r>
          </a:p>
          <a:p>
            <a:r>
              <a:rPr lang="ru-RU" dirty="0" smtClean="0"/>
              <a:t>Названия классов-наследников оканчиваются названием класса-родителя:</a:t>
            </a:r>
          </a:p>
          <a:p>
            <a:pPr lvl="1"/>
            <a:r>
              <a:rPr lang="en-US" dirty="0" smtClean="0"/>
              <a:t>Factory -&gt; </a:t>
            </a:r>
            <a:r>
              <a:rPr lang="en-US" dirty="0" err="1" smtClean="0"/>
              <a:t>DataFactory</a:t>
            </a:r>
            <a:r>
              <a:rPr lang="en-US" dirty="0" smtClean="0"/>
              <a:t> -&gt; </a:t>
            </a:r>
            <a:r>
              <a:rPr lang="en-US" dirty="0" err="1" smtClean="0"/>
              <a:t>ProductDataFactory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36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 и документация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 smtClean="0"/>
              <a:t>Методы комментируются описанием их функционала</a:t>
            </a:r>
          </a:p>
          <a:p>
            <a:r>
              <a:rPr lang="ru-RU" dirty="0" smtClean="0"/>
              <a:t>Реализация алгоритмов комментируется описанием каждого шага</a:t>
            </a:r>
          </a:p>
          <a:p>
            <a:endParaRPr lang="ru-RU" dirty="0"/>
          </a:p>
          <a:p>
            <a:r>
              <a:rPr lang="ru-RU" dirty="0" smtClean="0"/>
              <a:t>Логически законченный функционал должен иметь описание работы с ним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950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Параллакс</Template>
  <TotalTime>49</TotalTime>
  <Words>297</Words>
  <Application>Microsoft Office PowerPoint</Application>
  <PresentationFormat>Широкоэкранный</PresentationFormat>
  <Paragraphs>39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Corbel</vt:lpstr>
      <vt:lpstr>Параллакс</vt:lpstr>
      <vt:lpstr>Введение в прикладную разработку</vt:lpstr>
      <vt:lpstr>Адекватное наименование объектов языка</vt:lpstr>
      <vt:lpstr>Осмысленная реализация объектов языка</vt:lpstr>
      <vt:lpstr>Осмысленная реализация объектов языка</vt:lpstr>
      <vt:lpstr>CodeStyle</vt:lpstr>
      <vt:lpstr>Пример codestyle</vt:lpstr>
      <vt:lpstr>Комментарии и документация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промышленную разработку</dc:title>
  <dc:creator>Ksenia Korotovskikh</dc:creator>
  <cp:lastModifiedBy>Ksenia Korotovskikh</cp:lastModifiedBy>
  <cp:revision>38</cp:revision>
  <dcterms:created xsi:type="dcterms:W3CDTF">2016-09-18T13:02:12Z</dcterms:created>
  <dcterms:modified xsi:type="dcterms:W3CDTF">2016-09-18T13:53:04Z</dcterms:modified>
</cp:coreProperties>
</file>