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434" autoAdjust="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Шаблоны проектирования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5. Команда</a:t>
            </a:r>
            <a:r>
              <a:rPr lang="en-US" dirty="0" smtClean="0"/>
              <a:t>, </a:t>
            </a:r>
            <a:r>
              <a:rPr lang="ru-RU" dirty="0" smtClean="0"/>
              <a:t>Шаблонный метод</a:t>
            </a:r>
            <a:r>
              <a:rPr lang="ru-RU" smtClean="0"/>
              <a:t>, Итератор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08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48" y="2438399"/>
            <a:ext cx="4581638" cy="4177716"/>
          </a:xfrm>
        </p:spPr>
      </p:pic>
    </p:spTree>
    <p:extLst>
      <p:ext uri="{BB962C8B-B14F-4D97-AF65-F5344CB8AC3E}">
        <p14:creationId xmlns:p14="http://schemas.microsoft.com/office/powerpoint/2010/main" val="369134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50" y="2438399"/>
            <a:ext cx="4226783" cy="3463120"/>
          </a:xfrm>
        </p:spPr>
      </p:pic>
    </p:spTree>
    <p:extLst>
      <p:ext uri="{BB962C8B-B14F-4D97-AF65-F5344CB8AC3E}">
        <p14:creationId xmlns:p14="http://schemas.microsoft.com/office/powerpoint/2010/main" val="322602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Шаблонный метод</a:t>
            </a:r>
            <a:br>
              <a:rPr lang="ru-RU" dirty="0" smtClean="0"/>
            </a:br>
            <a:r>
              <a:rPr lang="en-US" sz="2000" dirty="0" smtClean="0"/>
              <a:t>Template method pattern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Поведенческий шаблон</a:t>
            </a:r>
          </a:p>
          <a:p>
            <a:r>
              <a:rPr lang="ru-RU" dirty="0" smtClean="0"/>
              <a:t>Определяет алгоритм на базовом уровне</a:t>
            </a:r>
          </a:p>
          <a:p>
            <a:r>
              <a:rPr lang="ru-RU" dirty="0" smtClean="0"/>
              <a:t>Разрешение расширения кода только в некоторых местах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</a:t>
            </a:r>
          </a:p>
          <a:p>
            <a:r>
              <a:rPr lang="ru-RU" dirty="0" smtClean="0"/>
              <a:t>Создание уникальных алгоритмов на основе существующего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4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Шаблонный метод</a:t>
            </a:r>
            <a:br>
              <a:rPr lang="ru-RU" dirty="0" smtClean="0"/>
            </a:br>
            <a:r>
              <a:rPr lang="en-US" sz="2000" dirty="0" smtClean="0"/>
              <a:t>Template method pattern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241" y="2438399"/>
            <a:ext cx="5358852" cy="3329254"/>
          </a:xfrm>
        </p:spPr>
      </p:pic>
    </p:spTree>
    <p:extLst>
      <p:ext uri="{BB962C8B-B14F-4D97-AF65-F5344CB8AC3E}">
        <p14:creationId xmlns:p14="http://schemas.microsoft.com/office/powerpoint/2010/main" val="164679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Шаблонный метод</a:t>
            </a:r>
            <a:br>
              <a:rPr lang="ru-RU" dirty="0" smtClean="0"/>
            </a:br>
            <a:r>
              <a:rPr lang="en-US" sz="2000" dirty="0" smtClean="0"/>
              <a:t>Template method pattern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Однократное использование инвариантной части алгоритма, с оставлением изменяющейся части на усмотрение наследникам.</a:t>
            </a:r>
          </a:p>
          <a:p>
            <a:r>
              <a:rPr lang="ru-RU" dirty="0"/>
              <a:t>Локализация и вычленение общего для нескольких классов кода для избегания дублирования.</a:t>
            </a:r>
          </a:p>
          <a:p>
            <a:r>
              <a:rPr lang="ru-RU" dirty="0"/>
              <a:t>Разрешение расширения кода наследниками только в определенных местах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56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Шаблонный метод</a:t>
            </a:r>
            <a:br>
              <a:rPr lang="ru-RU" dirty="0" smtClean="0"/>
            </a:br>
            <a:r>
              <a:rPr lang="en-US" sz="2000" dirty="0" smtClean="0"/>
              <a:t>Template method pattern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Исходный класс более простой</a:t>
            </a:r>
          </a:p>
          <a:p>
            <a:r>
              <a:rPr lang="ru-RU" dirty="0" smtClean="0"/>
              <a:t>Определенные шаги алгоритма инкапсулируются в классах-наследниках</a:t>
            </a:r>
          </a:p>
          <a:p>
            <a:endParaRPr lang="ru-RU" dirty="0" smtClean="0"/>
          </a:p>
          <a:p>
            <a:r>
              <a:rPr lang="ru-RU" dirty="0" smtClean="0"/>
              <a:t>Наследование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55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87" y="2438399"/>
            <a:ext cx="4702760" cy="1927124"/>
          </a:xfrm>
        </p:spPr>
      </p:pic>
    </p:spTree>
    <p:extLst>
      <p:ext uri="{BB962C8B-B14F-4D97-AF65-F5344CB8AC3E}">
        <p14:creationId xmlns:p14="http://schemas.microsoft.com/office/powerpoint/2010/main" val="400090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87" y="2438399"/>
            <a:ext cx="4702760" cy="1927124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87" y="2438399"/>
            <a:ext cx="4702760" cy="45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4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75" y="2438399"/>
            <a:ext cx="5615384" cy="3721824"/>
          </a:xfrm>
        </p:spPr>
      </p:pic>
    </p:spTree>
    <p:extLst>
      <p:ext uri="{BB962C8B-B14F-4D97-AF65-F5344CB8AC3E}">
        <p14:creationId xmlns:p14="http://schemas.microsoft.com/office/powerpoint/2010/main" val="96618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22" y="2438399"/>
            <a:ext cx="5598090" cy="4005263"/>
          </a:xfrm>
        </p:spPr>
      </p:pic>
    </p:spTree>
    <p:extLst>
      <p:ext uri="{BB962C8B-B14F-4D97-AF65-F5344CB8AC3E}">
        <p14:creationId xmlns:p14="http://schemas.microsoft.com/office/powerpoint/2010/main" val="313508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71" y="2438399"/>
            <a:ext cx="7734792" cy="2404057"/>
          </a:xfrm>
        </p:spPr>
      </p:pic>
    </p:spTree>
    <p:extLst>
      <p:ext uri="{BB962C8B-B14F-4D97-AF65-F5344CB8AC3E}">
        <p14:creationId xmlns:p14="http://schemas.microsoft.com/office/powerpoint/2010/main" val="407003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Итератор</a:t>
            </a:r>
            <a:br>
              <a:rPr lang="ru-RU" dirty="0" smtClean="0"/>
            </a:br>
            <a:r>
              <a:rPr lang="en-US" sz="2000" dirty="0" smtClean="0"/>
              <a:t>Iterator pattern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Поведенческий шаблон</a:t>
            </a:r>
          </a:p>
          <a:p>
            <a:r>
              <a:rPr lang="ru-RU" dirty="0" smtClean="0"/>
              <a:t>Определяет объект для перебора значений коллекции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</a:t>
            </a:r>
          </a:p>
          <a:p>
            <a:r>
              <a:rPr lang="ru-RU" dirty="0" smtClean="0"/>
              <a:t>Обработка запросов к большим коллекциям</a:t>
            </a:r>
          </a:p>
          <a:p>
            <a:r>
              <a:rPr lang="ru-RU" dirty="0" smtClean="0"/>
              <a:t>Перебор значений сложных структур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8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Итератор</a:t>
            </a:r>
            <a:br>
              <a:rPr lang="ru-RU" dirty="0" smtClean="0"/>
            </a:br>
            <a:r>
              <a:rPr lang="en-US" sz="2000" dirty="0" smtClean="0"/>
              <a:t>Iterator pattern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160" y="2438399"/>
            <a:ext cx="6071013" cy="3469150"/>
          </a:xfrm>
        </p:spPr>
      </p:pic>
    </p:spTree>
    <p:extLst>
      <p:ext uri="{BB962C8B-B14F-4D97-AF65-F5344CB8AC3E}">
        <p14:creationId xmlns:p14="http://schemas.microsoft.com/office/powerpoint/2010/main" val="355418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Итератор</a:t>
            </a:r>
            <a:br>
              <a:rPr lang="ru-RU" dirty="0" smtClean="0"/>
            </a:br>
            <a:r>
              <a:rPr lang="en-US" sz="2000" dirty="0" smtClean="0"/>
              <a:t>Iterator pattern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/>
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входящих в состав агрегации.</a:t>
            </a:r>
          </a:p>
        </p:txBody>
      </p:sp>
    </p:spTree>
    <p:extLst>
      <p:ext uri="{BB962C8B-B14F-4D97-AF65-F5344CB8AC3E}">
        <p14:creationId xmlns:p14="http://schemas.microsoft.com/office/powerpoint/2010/main" val="15141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02" y="2438399"/>
            <a:ext cx="2496729" cy="4116947"/>
          </a:xfrm>
        </p:spPr>
      </p:pic>
    </p:spTree>
    <p:extLst>
      <p:ext uri="{BB962C8B-B14F-4D97-AF65-F5344CB8AC3E}">
        <p14:creationId xmlns:p14="http://schemas.microsoft.com/office/powerpoint/2010/main" val="180629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78" y="2438399"/>
            <a:ext cx="7669977" cy="3996874"/>
          </a:xfrm>
        </p:spPr>
      </p:pic>
    </p:spTree>
    <p:extLst>
      <p:ext uri="{BB962C8B-B14F-4D97-AF65-F5344CB8AC3E}">
        <p14:creationId xmlns:p14="http://schemas.microsoft.com/office/powerpoint/2010/main" val="354640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Команда</a:t>
            </a:r>
            <a:br>
              <a:rPr lang="ru-RU" dirty="0" smtClean="0"/>
            </a:br>
            <a:r>
              <a:rPr lang="en-US" sz="2000" dirty="0" smtClean="0"/>
              <a:t>Command pattern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Поведенческий шаблон</a:t>
            </a:r>
          </a:p>
          <a:p>
            <a:r>
              <a:rPr lang="ru-RU" dirty="0" smtClean="0"/>
              <a:t>Определяет управляющие методы для различных объектов</a:t>
            </a:r>
          </a:p>
          <a:p>
            <a:r>
              <a:rPr lang="ru-RU" dirty="0" smtClean="0"/>
              <a:t>Предоставляет общий интерфейс для методов управления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Использование:</a:t>
            </a:r>
          </a:p>
          <a:p>
            <a:r>
              <a:rPr lang="ru-RU" dirty="0" smtClean="0"/>
              <a:t>Обеспечение взаимодействия с пользователем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38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Команда</a:t>
            </a:r>
            <a:br>
              <a:rPr lang="ru-RU" dirty="0" smtClean="0"/>
            </a:br>
            <a:r>
              <a:rPr lang="en-US" sz="2000" dirty="0" smtClean="0"/>
              <a:t>Command pattern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03" y="2438399"/>
            <a:ext cx="5567127" cy="3644459"/>
          </a:xfrm>
        </p:spPr>
      </p:pic>
    </p:spTree>
    <p:extLst>
      <p:ext uri="{BB962C8B-B14F-4D97-AF65-F5344CB8AC3E}">
        <p14:creationId xmlns:p14="http://schemas.microsoft.com/office/powerpoint/2010/main" val="45545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Команда</a:t>
            </a:r>
            <a:br>
              <a:rPr lang="ru-RU" dirty="0" smtClean="0"/>
            </a:br>
            <a:r>
              <a:rPr lang="en-US" sz="2000" dirty="0" smtClean="0"/>
              <a:t>Command pattern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ru-RU" dirty="0"/>
              <a:t>Создание структуры, в которой класс-отправитель и класс-получатель не зависят друг от друга напрямую. Организация обратного вызова к классу, который включает в себя класс-отправитель.</a:t>
            </a:r>
          </a:p>
        </p:txBody>
      </p:sp>
    </p:spTree>
    <p:extLst>
      <p:ext uri="{BB962C8B-B14F-4D97-AF65-F5344CB8AC3E}">
        <p14:creationId xmlns:p14="http://schemas.microsoft.com/office/powerpoint/2010/main" val="152462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Команда</a:t>
            </a:r>
            <a:br>
              <a:rPr lang="ru-RU" dirty="0" smtClean="0"/>
            </a:br>
            <a:r>
              <a:rPr lang="en-US" sz="2000" dirty="0" smtClean="0"/>
              <a:t>Command pattern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 smtClean="0"/>
              <a:t>Передача набора параметров одним объектом</a:t>
            </a:r>
          </a:p>
          <a:p>
            <a:r>
              <a:rPr lang="ru-RU" dirty="0" smtClean="0"/>
              <a:t>При увеличении количества параметров не требуется модификация методов принятия</a:t>
            </a:r>
          </a:p>
          <a:p>
            <a:endParaRPr lang="ru-RU" dirty="0"/>
          </a:p>
          <a:p>
            <a:r>
              <a:rPr lang="ru-RU" dirty="0" smtClean="0"/>
              <a:t>Даже для передачи одного параметра требуется создание отдельного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65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3909053" cy="351991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79" y="2438399"/>
            <a:ext cx="3832145" cy="34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61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288</TotalTime>
  <Words>231</Words>
  <Application>Microsoft Office PowerPoint</Application>
  <PresentationFormat>Широкоэкранный</PresentationFormat>
  <Paragraphs>54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Corbel</vt:lpstr>
      <vt:lpstr>Параллакс</vt:lpstr>
      <vt:lpstr>Шаблоны проектирования</vt:lpstr>
      <vt:lpstr>Исходные данные</vt:lpstr>
      <vt:lpstr>Исходные данные</vt:lpstr>
      <vt:lpstr>Решение</vt:lpstr>
      <vt:lpstr>Шаблон Команда Command pattern</vt:lpstr>
      <vt:lpstr>Шаблон Команда Command pattern</vt:lpstr>
      <vt:lpstr>Шаблон Команда Command pattern</vt:lpstr>
      <vt:lpstr>Шаблон Команда Command pattern</vt:lpstr>
      <vt:lpstr>Исходные данные</vt:lpstr>
      <vt:lpstr>Решение</vt:lpstr>
      <vt:lpstr>Решение</vt:lpstr>
      <vt:lpstr>Шаблон Шаблонный метод Template method pattern</vt:lpstr>
      <vt:lpstr>Шаблон Шаблонный метод Template method pattern</vt:lpstr>
      <vt:lpstr>Шаблон Шаблонный метод Template method pattern</vt:lpstr>
      <vt:lpstr>Шаблон Шаблонный метод Template method pattern</vt:lpstr>
      <vt:lpstr>Исходные данные</vt:lpstr>
      <vt:lpstr>Исходные данные</vt:lpstr>
      <vt:lpstr>Решение</vt:lpstr>
      <vt:lpstr>Решение</vt:lpstr>
      <vt:lpstr>Шаблон Итератор Iterator pattern</vt:lpstr>
      <vt:lpstr>Шаблон Итератор Iterator pattern</vt:lpstr>
      <vt:lpstr>Шаблон Итератор Iterator pattern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Ksenia Korotovskikh</dc:creator>
  <cp:lastModifiedBy>Тюлюбаев Михаил Сергеевич</cp:lastModifiedBy>
  <cp:revision>43</cp:revision>
  <dcterms:created xsi:type="dcterms:W3CDTF">2016-10-09T13:05:41Z</dcterms:created>
  <dcterms:modified xsi:type="dcterms:W3CDTF">2016-10-11T04:57:49Z</dcterms:modified>
</cp:coreProperties>
</file>