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Шаблоны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6. Компоновщик, </a:t>
            </a:r>
            <a:r>
              <a:rPr lang="ru-RU" dirty="0" smtClean="0"/>
              <a:t>Состояние, Заместитель, Составные шаблоны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89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</a:t>
            </a:r>
            <a:r>
              <a:rPr lang="ru-RU" dirty="0" smtClean="0"/>
              <a:t>«</a:t>
            </a:r>
            <a:r>
              <a:rPr lang="ru-RU" dirty="0" smtClean="0"/>
              <a:t>Состояние</a:t>
            </a:r>
            <a:r>
              <a:rPr lang="ru-RU" dirty="0" smtClean="0"/>
              <a:t>»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2000" dirty="0" smtClean="0"/>
              <a:t>State </a:t>
            </a:r>
            <a:r>
              <a:rPr lang="en-US" sz="2000" dirty="0" smtClean="0"/>
              <a:t>pattern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27" y="2438399"/>
            <a:ext cx="7424280" cy="3690175"/>
          </a:xfrm>
        </p:spPr>
      </p:pic>
    </p:spTree>
    <p:extLst>
      <p:ext uri="{BB962C8B-B14F-4D97-AF65-F5344CB8AC3E}">
        <p14:creationId xmlns:p14="http://schemas.microsoft.com/office/powerpoint/2010/main" val="2213324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</a:t>
            </a:r>
            <a:r>
              <a:rPr lang="ru-RU" dirty="0" smtClean="0"/>
              <a:t>«</a:t>
            </a:r>
            <a:r>
              <a:rPr lang="ru-RU" dirty="0" smtClean="0"/>
              <a:t>Состояние</a:t>
            </a:r>
            <a:r>
              <a:rPr lang="ru-RU" dirty="0" smtClean="0"/>
              <a:t>»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2000" dirty="0" smtClean="0"/>
              <a:t>State </a:t>
            </a:r>
            <a:r>
              <a:rPr lang="en-US" sz="2000" dirty="0" smtClean="0"/>
              <a:t>pattern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dirty="0"/>
              <a:t>У</a:t>
            </a:r>
            <a:r>
              <a:rPr lang="ru-RU" dirty="0" smtClean="0"/>
              <a:t>правляет </a:t>
            </a:r>
            <a:r>
              <a:rPr lang="ru-RU" dirty="0"/>
              <a:t>изменением поведения </a:t>
            </a:r>
            <a:r>
              <a:rPr lang="ru-RU" dirty="0" smtClean="0"/>
              <a:t>объекта </a:t>
            </a:r>
            <a:r>
              <a:rPr lang="ru-RU" dirty="0"/>
              <a:t>при изменении его </a:t>
            </a:r>
            <a:r>
              <a:rPr lang="ru-RU" dirty="0" smtClean="0"/>
              <a:t>внутреннего </a:t>
            </a:r>
            <a:r>
              <a:rPr lang="ru-RU" dirty="0"/>
              <a:t>состояния. Внешне </a:t>
            </a:r>
            <a:r>
              <a:rPr lang="ru-RU" dirty="0" smtClean="0"/>
              <a:t>это </a:t>
            </a:r>
            <a:r>
              <a:rPr lang="ru-RU" dirty="0"/>
              <a:t>выглядит так, словно объект меняет свой класс.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9773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Для отображения обложек альбомов необходимо производить поиск на нескольких сайтах и отображать результат пользователю</a:t>
            </a:r>
          </a:p>
          <a:p>
            <a:r>
              <a:rPr lang="ru-RU" dirty="0" smtClean="0"/>
              <a:t>При отсутствии совпадения выводить картинку по умолчанию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78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58" y="2438399"/>
            <a:ext cx="3200018" cy="3339910"/>
          </a:xfrm>
        </p:spPr>
      </p:pic>
    </p:spTree>
    <p:extLst>
      <p:ext uri="{BB962C8B-B14F-4D97-AF65-F5344CB8AC3E}">
        <p14:creationId xmlns:p14="http://schemas.microsoft.com/office/powerpoint/2010/main" val="362592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11" y="2438399"/>
            <a:ext cx="8859911" cy="3511640"/>
          </a:xfrm>
        </p:spPr>
      </p:pic>
    </p:spTree>
    <p:extLst>
      <p:ext uri="{BB962C8B-B14F-4D97-AF65-F5344CB8AC3E}">
        <p14:creationId xmlns:p14="http://schemas.microsoft.com/office/powerpoint/2010/main" val="822559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Заместитель</a:t>
            </a:r>
            <a:br>
              <a:rPr lang="ru-RU" dirty="0" smtClean="0"/>
            </a:br>
            <a:r>
              <a:rPr lang="en-US" sz="2000" dirty="0" smtClean="0"/>
              <a:t>Proxy pattern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Поведенческий шаблон</a:t>
            </a:r>
          </a:p>
          <a:p>
            <a:r>
              <a:rPr lang="ru-RU" dirty="0" smtClean="0"/>
              <a:t>Определяет доступ к какому-либо объекту через дополнительный объект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Использование</a:t>
            </a:r>
          </a:p>
          <a:p>
            <a:r>
              <a:rPr lang="ru-RU" dirty="0" smtClean="0"/>
              <a:t>Концепция </a:t>
            </a:r>
            <a:r>
              <a:rPr lang="en-US" dirty="0" smtClean="0"/>
              <a:t>proxy-</a:t>
            </a:r>
            <a:r>
              <a:rPr lang="ru-RU" dirty="0" smtClean="0"/>
              <a:t>серверов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891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Заместитель</a:t>
            </a:r>
            <a:br>
              <a:rPr lang="ru-RU" dirty="0" smtClean="0"/>
            </a:br>
            <a:r>
              <a:rPr lang="en-US" sz="2000" dirty="0" smtClean="0"/>
              <a:t>Proxy pattern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759" y="2438399"/>
            <a:ext cx="5737816" cy="3533368"/>
          </a:xfrm>
        </p:spPr>
      </p:pic>
    </p:spTree>
    <p:extLst>
      <p:ext uri="{BB962C8B-B14F-4D97-AF65-F5344CB8AC3E}">
        <p14:creationId xmlns:p14="http://schemas.microsoft.com/office/powerpoint/2010/main" val="1821201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Заместитель</a:t>
            </a:r>
            <a:br>
              <a:rPr lang="ru-RU" dirty="0" smtClean="0"/>
            </a:br>
            <a:r>
              <a:rPr lang="en-US" sz="2000" dirty="0" smtClean="0"/>
              <a:t>Proxy pattern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ru-RU" dirty="0"/>
              <a:t>П</a:t>
            </a:r>
            <a:r>
              <a:rPr lang="ru-RU" dirty="0" smtClean="0"/>
              <a:t>редоставляет суррогатный </a:t>
            </a:r>
            <a:r>
              <a:rPr lang="ru-RU" dirty="0"/>
              <a:t>объект, управляющий доступом к другому </a:t>
            </a:r>
            <a:r>
              <a:rPr lang="ru-RU" dirty="0" smtClean="0"/>
              <a:t>объекту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7075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Удаленный заместитель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Реализует шаблон «Заместитель» по отношению к удаленному объекту</a:t>
            </a:r>
          </a:p>
          <a:p>
            <a:r>
              <a:rPr lang="ru-RU" dirty="0" smtClean="0"/>
              <a:t>Транслирует функции реальному объекту, который физически находится на другом сервере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072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Виртуальный заместитель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Реализует шаблон «Заместитель» по отношению к объекту, создание которого требует достаточно много ресурсов</a:t>
            </a:r>
          </a:p>
          <a:p>
            <a:r>
              <a:rPr lang="ru-RU" dirty="0" smtClean="0"/>
              <a:t>Выполняет функции реального объекта во время его создания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504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«Компоновщик»</a:t>
            </a:r>
            <a:br>
              <a:rPr lang="ru-RU" dirty="0" smtClean="0"/>
            </a:br>
            <a:r>
              <a:rPr lang="en-US" sz="2000" dirty="0" smtClean="0"/>
              <a:t>Composite pattern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10000"/>
          </a:bodyPr>
          <a:lstStyle/>
          <a:p>
            <a:r>
              <a:rPr lang="ru-RU" dirty="0" smtClean="0"/>
              <a:t>Структурный шаблон</a:t>
            </a:r>
          </a:p>
          <a:p>
            <a:r>
              <a:rPr lang="ru-RU" dirty="0" smtClean="0"/>
              <a:t>Позволяет работать одинаково с группой объектов и непосредственно с объектом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Использование:</a:t>
            </a:r>
          </a:p>
          <a:p>
            <a:r>
              <a:rPr lang="ru-RU" dirty="0" smtClean="0"/>
              <a:t>Построение дерева меню</a:t>
            </a:r>
          </a:p>
          <a:p>
            <a:r>
              <a:rPr lang="ru-RU" dirty="0" smtClean="0"/>
              <a:t>Дерево</a:t>
            </a:r>
            <a:r>
              <a:rPr lang="en-US" dirty="0" smtClean="0"/>
              <a:t> </a:t>
            </a:r>
            <a:r>
              <a:rPr lang="ru-RU" dirty="0" smtClean="0"/>
              <a:t>графических объектов</a:t>
            </a:r>
          </a:p>
          <a:p>
            <a:r>
              <a:rPr lang="en-US" dirty="0" smtClean="0"/>
              <a:t>XML, JSON, YAML, CSS…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975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Защитный заместитель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Выполняет функции контроля прав доступа при обращении к объекту</a:t>
            </a:r>
          </a:p>
          <a:p>
            <a:r>
              <a:rPr lang="ru-RU" dirty="0" smtClean="0"/>
              <a:t>Реальный объект по различным причинам не может произвести контроль прав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202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Интеллектуальный заместитель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Содержит дополнительную логику при обращении к реальному объекту</a:t>
            </a:r>
          </a:p>
          <a:p>
            <a:r>
              <a:rPr lang="ru-RU" dirty="0" smtClean="0"/>
              <a:t>Реальный объект по различным причинам эту логику содержать не может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291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Кэширующий заместитель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Записывает ответы реального объекта во временное хранилище</a:t>
            </a:r>
          </a:p>
          <a:p>
            <a:r>
              <a:rPr lang="ru-RU" dirty="0" smtClean="0"/>
              <a:t>При запросе возвращает ответы из кэша, если по каким-либо причинам реальный объект не может быть вызван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1469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Составные шаблоны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666999"/>
            <a:ext cx="4130879" cy="3124201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MVC</a:t>
            </a:r>
          </a:p>
          <a:p>
            <a:r>
              <a:rPr lang="ru-RU" dirty="0" smtClean="0"/>
              <a:t>Стратегия – </a:t>
            </a:r>
            <a:r>
              <a:rPr lang="en-US" dirty="0" smtClean="0"/>
              <a:t>Controller </a:t>
            </a:r>
            <a:endParaRPr lang="ru-RU" dirty="0" smtClean="0"/>
          </a:p>
          <a:p>
            <a:r>
              <a:rPr lang="ru-RU" dirty="0" smtClean="0"/>
              <a:t>Компоновщик</a:t>
            </a:r>
            <a:r>
              <a:rPr lang="en-US" dirty="0" smtClean="0"/>
              <a:t> – View</a:t>
            </a:r>
            <a:endParaRPr lang="ru-RU" dirty="0" smtClean="0"/>
          </a:p>
          <a:p>
            <a:r>
              <a:rPr lang="ru-RU" dirty="0" smtClean="0"/>
              <a:t>Наблюдатель</a:t>
            </a:r>
            <a:r>
              <a:rPr lang="en-US" dirty="0" smtClean="0"/>
              <a:t> – Model</a:t>
            </a:r>
            <a:endParaRPr lang="ru-RU" dirty="0" smtClean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658377" y="2666999"/>
            <a:ext cx="4844647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MVVM</a:t>
            </a:r>
          </a:p>
          <a:p>
            <a:r>
              <a:rPr lang="ru-RU" dirty="0" smtClean="0"/>
              <a:t>Стратегия – </a:t>
            </a:r>
            <a:r>
              <a:rPr lang="en-US" dirty="0" smtClean="0"/>
              <a:t>Model </a:t>
            </a:r>
            <a:endParaRPr lang="ru-RU" dirty="0" smtClean="0"/>
          </a:p>
          <a:p>
            <a:r>
              <a:rPr lang="ru-RU" dirty="0" smtClean="0"/>
              <a:t>Компоновщик</a:t>
            </a:r>
            <a:r>
              <a:rPr lang="en-US" dirty="0" smtClean="0"/>
              <a:t> – View</a:t>
            </a:r>
            <a:endParaRPr lang="ru-RU" dirty="0" smtClean="0"/>
          </a:p>
          <a:p>
            <a:r>
              <a:rPr lang="ru-RU" dirty="0" smtClean="0"/>
              <a:t>Наблюдатель</a:t>
            </a:r>
            <a:r>
              <a:rPr lang="en-US" dirty="0" smtClean="0"/>
              <a:t> – </a:t>
            </a:r>
            <a:r>
              <a:rPr lang="en-US" dirty="0" err="1" smtClean="0"/>
              <a:t>ViewModel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54457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«Мост»</a:t>
            </a:r>
            <a:br>
              <a:rPr lang="ru-RU" dirty="0" smtClean="0"/>
            </a:br>
            <a:r>
              <a:rPr lang="en-US" sz="2000" dirty="0" smtClean="0"/>
              <a:t>Bridge pattern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Поведенческий шаблон</a:t>
            </a:r>
          </a:p>
          <a:p>
            <a:r>
              <a:rPr lang="ru-RU" dirty="0" smtClean="0"/>
              <a:t>Логическое разделение абстракции и реализации</a:t>
            </a:r>
          </a:p>
          <a:p>
            <a:r>
              <a:rPr lang="ru-RU" dirty="0" smtClean="0"/>
              <a:t>Абстракция и реализация могут изменяться независимо друг от друга</a:t>
            </a:r>
          </a:p>
          <a:p>
            <a:r>
              <a:rPr lang="ru-RU" dirty="0" smtClean="0"/>
              <a:t>Повышает сложность поддержки приложения</a:t>
            </a:r>
          </a:p>
          <a:p>
            <a:endParaRPr lang="ru-RU" dirty="0"/>
          </a:p>
          <a:p>
            <a:r>
              <a:rPr lang="ru-RU" dirty="0" smtClean="0"/>
              <a:t>Оконные приложения, работающие на разных ОС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2921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«Цепочка обязанностей»</a:t>
            </a:r>
            <a:br>
              <a:rPr lang="ru-RU" dirty="0" smtClean="0"/>
            </a:br>
            <a:r>
              <a:rPr lang="en-US" sz="2000" dirty="0" smtClean="0"/>
              <a:t>Chain of responsibility pattern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ru-RU" dirty="0" smtClean="0"/>
              <a:t>Поведенческий шаблон</a:t>
            </a:r>
          </a:p>
          <a:p>
            <a:r>
              <a:rPr lang="ru-RU" dirty="0" smtClean="0"/>
              <a:t>Логическое объединение нескольких объектов для обработки одного и того же запроса</a:t>
            </a:r>
          </a:p>
          <a:p>
            <a:r>
              <a:rPr lang="ru-RU" dirty="0" smtClean="0"/>
              <a:t>Усложняет отслеживание запроса</a:t>
            </a:r>
          </a:p>
          <a:p>
            <a:r>
              <a:rPr lang="ru-RU" dirty="0" smtClean="0"/>
              <a:t>При ошибке на каком-либо уровне не выполняются остальные</a:t>
            </a:r>
          </a:p>
          <a:p>
            <a:endParaRPr lang="ru-RU" dirty="0"/>
          </a:p>
          <a:p>
            <a:r>
              <a:rPr lang="ru-RU" dirty="0" smtClean="0"/>
              <a:t>Обработка событий мыши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73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«Приспособленец»</a:t>
            </a:r>
            <a:br>
              <a:rPr lang="ru-RU" dirty="0" smtClean="0"/>
            </a:br>
            <a:r>
              <a:rPr lang="en-US" sz="2000" dirty="0" smtClean="0"/>
              <a:t>Flyweight pattern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ru-RU" dirty="0" smtClean="0"/>
              <a:t>Структурный шаблон</a:t>
            </a:r>
          </a:p>
          <a:p>
            <a:r>
              <a:rPr lang="ru-RU" dirty="0" smtClean="0"/>
              <a:t>Оптимизация работы с памятью</a:t>
            </a:r>
          </a:p>
          <a:p>
            <a:r>
              <a:rPr lang="ru-RU" dirty="0" smtClean="0"/>
              <a:t>Ищет уже созданный объект с похожими параметрами</a:t>
            </a:r>
          </a:p>
          <a:p>
            <a:r>
              <a:rPr lang="ru-RU" dirty="0" smtClean="0"/>
              <a:t>Определяет зависимость от конкретной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2851591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«Посредник»</a:t>
            </a:r>
            <a:br>
              <a:rPr lang="ru-RU" dirty="0" smtClean="0"/>
            </a:br>
            <a:r>
              <a:rPr lang="en-US" sz="2000" dirty="0" smtClean="0"/>
              <a:t>Mediator pattern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ru-RU" dirty="0" smtClean="0"/>
              <a:t>Поведенческий шаблон</a:t>
            </a:r>
          </a:p>
          <a:p>
            <a:r>
              <a:rPr lang="ru-RU" dirty="0" smtClean="0"/>
              <a:t>Оптимизация работы с логикой</a:t>
            </a:r>
          </a:p>
          <a:p>
            <a:r>
              <a:rPr lang="ru-RU" dirty="0" smtClean="0"/>
              <a:t>Определяет взаимодействия между определенной группой объектов</a:t>
            </a:r>
          </a:p>
          <a:p>
            <a:endParaRPr lang="ru-RU" dirty="0"/>
          </a:p>
          <a:p>
            <a:r>
              <a:rPr lang="ru-RU" dirty="0" smtClean="0"/>
              <a:t>Часто только усложняет конечную логику</a:t>
            </a:r>
          </a:p>
        </p:txBody>
      </p:sp>
    </p:spTree>
    <p:extLst>
      <p:ext uri="{BB962C8B-B14F-4D97-AF65-F5344CB8AC3E}">
        <p14:creationId xmlns:p14="http://schemas.microsoft.com/office/powerpoint/2010/main" val="266698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«Компоновщик»</a:t>
            </a:r>
            <a:br>
              <a:rPr lang="ru-RU" dirty="0"/>
            </a:br>
            <a:r>
              <a:rPr lang="en-US" sz="2000" dirty="0"/>
              <a:t>Composite pattern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265" y="2438399"/>
            <a:ext cx="5150804" cy="4235107"/>
          </a:xfrm>
        </p:spPr>
      </p:pic>
    </p:spTree>
    <p:extLst>
      <p:ext uri="{BB962C8B-B14F-4D97-AF65-F5344CB8AC3E}">
        <p14:creationId xmlns:p14="http://schemas.microsoft.com/office/powerpoint/2010/main" val="282451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«Компоновщик»</a:t>
            </a:r>
            <a:br>
              <a:rPr lang="ru-RU" dirty="0" smtClean="0"/>
            </a:br>
            <a:r>
              <a:rPr lang="en-US" sz="2000" dirty="0" smtClean="0"/>
              <a:t>Composite pattern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dirty="0"/>
              <a:t>О</a:t>
            </a:r>
            <a:r>
              <a:rPr lang="ru-RU" dirty="0" smtClean="0"/>
              <a:t>бъединяет </a:t>
            </a:r>
            <a:r>
              <a:rPr lang="ru-RU" dirty="0"/>
              <a:t>объекты </a:t>
            </a:r>
            <a:r>
              <a:rPr lang="ru-RU" dirty="0" smtClean="0"/>
              <a:t>в </a:t>
            </a:r>
            <a:r>
              <a:rPr lang="ru-RU" dirty="0"/>
              <a:t>древовидные структуры для представления </a:t>
            </a:r>
            <a:r>
              <a:rPr lang="ru-RU" dirty="0" smtClean="0"/>
              <a:t>иерархий </a:t>
            </a:r>
            <a:r>
              <a:rPr lang="ru-RU" dirty="0"/>
              <a:t>«часть/целое». Компоновщик </a:t>
            </a:r>
            <a:r>
              <a:rPr lang="ru-RU" dirty="0" smtClean="0"/>
              <a:t>позволяет </a:t>
            </a:r>
            <a:r>
              <a:rPr lang="ru-RU" dirty="0"/>
              <a:t>клиенту выполнять </a:t>
            </a:r>
            <a:r>
              <a:rPr lang="ru-RU" dirty="0" smtClean="0"/>
              <a:t>однородные </a:t>
            </a:r>
            <a:r>
              <a:rPr lang="ru-RU" dirty="0"/>
              <a:t>операции </a:t>
            </a:r>
            <a:r>
              <a:rPr lang="ru-RU" dirty="0" smtClean="0"/>
              <a:t>с </a:t>
            </a:r>
            <a:r>
              <a:rPr lang="ru-RU" dirty="0"/>
              <a:t>отдельными объектами и их совокупностями. </a:t>
            </a:r>
          </a:p>
        </p:txBody>
      </p:sp>
    </p:spTree>
    <p:extLst>
      <p:ext uri="{BB962C8B-B14F-4D97-AF65-F5344CB8AC3E}">
        <p14:creationId xmlns:p14="http://schemas.microsoft.com/office/powerpoint/2010/main" val="58229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Игра «</a:t>
            </a:r>
            <a:r>
              <a:rPr lang="ru-RU" dirty="0" err="1" smtClean="0"/>
              <a:t>Тамагочи</a:t>
            </a:r>
            <a:r>
              <a:rPr lang="ru-RU" dirty="0" smtClean="0"/>
              <a:t>» с котом</a:t>
            </a:r>
          </a:p>
          <a:p>
            <a:endParaRPr lang="ru-RU" dirty="0" smtClean="0"/>
          </a:p>
          <a:p>
            <a:r>
              <a:rPr lang="ru-RU" dirty="0" smtClean="0"/>
              <a:t>Возможность кормить кота</a:t>
            </a:r>
          </a:p>
          <a:p>
            <a:r>
              <a:rPr lang="ru-RU" dirty="0" smtClean="0"/>
              <a:t>Возможность убирать за котом</a:t>
            </a:r>
          </a:p>
          <a:p>
            <a:r>
              <a:rPr lang="ru-RU" dirty="0" smtClean="0"/>
              <a:t>Возможность гладить кота</a:t>
            </a:r>
            <a:endParaRPr lang="en-US" dirty="0" smtClean="0"/>
          </a:p>
          <a:p>
            <a:r>
              <a:rPr lang="ru-RU" dirty="0" smtClean="0"/>
              <a:t>Возможность играть с котом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61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165" y="2438399"/>
            <a:ext cx="2829004" cy="3045339"/>
          </a:xfrm>
        </p:spPr>
      </p:pic>
    </p:spTree>
    <p:extLst>
      <p:ext uri="{BB962C8B-B14F-4D97-AF65-F5344CB8AC3E}">
        <p14:creationId xmlns:p14="http://schemas.microsoft.com/office/powerpoint/2010/main" val="419959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При переедании кот гадит</a:t>
            </a:r>
          </a:p>
          <a:p>
            <a:r>
              <a:rPr lang="ru-RU" dirty="0" smtClean="0"/>
              <a:t>Во время еды нельзя с ним играть</a:t>
            </a:r>
          </a:p>
          <a:p>
            <a:r>
              <a:rPr lang="ru-RU" dirty="0" smtClean="0"/>
              <a:t>Если кот не нагадил, то за ним нельзя убирать</a:t>
            </a:r>
          </a:p>
          <a:p>
            <a:r>
              <a:rPr lang="ru-RU" dirty="0" smtClean="0"/>
              <a:t>Когда кот спит его можно гладить, но нельзя играть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8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698" y="2438399"/>
            <a:ext cx="5627937" cy="4532316"/>
          </a:xfrm>
        </p:spPr>
      </p:pic>
    </p:spTree>
    <p:extLst>
      <p:ext uri="{BB962C8B-B14F-4D97-AF65-F5344CB8AC3E}">
        <p14:creationId xmlns:p14="http://schemas.microsoft.com/office/powerpoint/2010/main" val="314709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</a:t>
            </a:r>
            <a:r>
              <a:rPr lang="ru-RU" dirty="0" smtClean="0"/>
              <a:t>«</a:t>
            </a:r>
            <a:r>
              <a:rPr lang="ru-RU" dirty="0" smtClean="0"/>
              <a:t>Состояние</a:t>
            </a:r>
            <a:r>
              <a:rPr lang="ru-RU" dirty="0" smtClean="0"/>
              <a:t>»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2000" dirty="0" smtClean="0"/>
              <a:t>State </a:t>
            </a:r>
            <a:r>
              <a:rPr lang="en-US" sz="2000" dirty="0" smtClean="0"/>
              <a:t>pattern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ru-RU" dirty="0" smtClean="0"/>
              <a:t>Поведенческий шаблон</a:t>
            </a:r>
            <a:endParaRPr lang="ru-RU" dirty="0" smtClean="0"/>
          </a:p>
          <a:p>
            <a:r>
              <a:rPr lang="ru-RU" dirty="0" smtClean="0"/>
              <a:t>Позволяет реализовывать поведение в зависимости от текущего состояния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Использование:</a:t>
            </a:r>
          </a:p>
          <a:p>
            <a:r>
              <a:rPr lang="ru-RU" dirty="0" smtClean="0"/>
              <a:t>Реализация конечных автоматов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463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2582</TotalTime>
  <Words>483</Words>
  <Application>Microsoft Office PowerPoint</Application>
  <PresentationFormat>Широкоэкранный</PresentationFormat>
  <Paragraphs>99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0" baseType="lpstr">
      <vt:lpstr>Arial</vt:lpstr>
      <vt:lpstr>Corbel</vt:lpstr>
      <vt:lpstr>Параллакс</vt:lpstr>
      <vt:lpstr>Шаблоны проектирования</vt:lpstr>
      <vt:lpstr>Шаблон «Компоновщик» Composite pattern</vt:lpstr>
      <vt:lpstr>Шаблон «Компоновщик» Composite pattern</vt:lpstr>
      <vt:lpstr>Шаблон «Компоновщик» Composite pattern</vt:lpstr>
      <vt:lpstr>Исходные данные</vt:lpstr>
      <vt:lpstr>Исходные данные</vt:lpstr>
      <vt:lpstr>Исходные данные</vt:lpstr>
      <vt:lpstr>Решение</vt:lpstr>
      <vt:lpstr>Шаблон «Состояние» State pattern</vt:lpstr>
      <vt:lpstr>Шаблон «Состояние» State pattern</vt:lpstr>
      <vt:lpstr>Шаблон «Состояние» State pattern</vt:lpstr>
      <vt:lpstr>Исходные данные</vt:lpstr>
      <vt:lpstr>Исходные данные</vt:lpstr>
      <vt:lpstr>Решение</vt:lpstr>
      <vt:lpstr>Шаблон Заместитель Proxy pattern</vt:lpstr>
      <vt:lpstr>Шаблон Заместитель Proxy pattern</vt:lpstr>
      <vt:lpstr>Шаблон Заместитель Proxy pattern</vt:lpstr>
      <vt:lpstr>Удаленный заместитель</vt:lpstr>
      <vt:lpstr>Виртуальный заместитель</vt:lpstr>
      <vt:lpstr>Защитный заместитель</vt:lpstr>
      <vt:lpstr>Интеллектуальный заместитель</vt:lpstr>
      <vt:lpstr>Кэширующий заместитель</vt:lpstr>
      <vt:lpstr>Составные шаблоны</vt:lpstr>
      <vt:lpstr>Шаблон «Мост» Bridge pattern</vt:lpstr>
      <vt:lpstr>Шаблон «Цепочка обязанностей» Chain of responsibility pattern</vt:lpstr>
      <vt:lpstr>Шаблон «Приспособленец» Flyweight pattern</vt:lpstr>
      <vt:lpstr>Шаблон «Посредник» Mediator pattern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Шаблоны проектирования</dc:title>
  <dc:creator>Ksenia Korotovskikh</dc:creator>
  <cp:lastModifiedBy>Ksenia Korotovskikh</cp:lastModifiedBy>
  <cp:revision>73</cp:revision>
  <dcterms:created xsi:type="dcterms:W3CDTF">2016-10-16T17:06:48Z</dcterms:created>
  <dcterms:modified xsi:type="dcterms:W3CDTF">2016-10-18T12:15:09Z</dcterms:modified>
</cp:coreProperties>
</file>