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4" r:id="rId18"/>
    <p:sldId id="273" r:id="rId19"/>
    <p:sldId id="275" r:id="rId20"/>
    <p:sldId id="276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6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877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618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9454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064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224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4156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229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818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122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18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848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51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850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94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029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436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6840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F06C19-E9D2-4516-88B2-566AEE87E90A}" type="datetimeFigureOut">
              <a:rPr lang="ru-RU" smtClean="0"/>
              <a:pPr/>
              <a:t>14.03.2017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CFBDB1-ABE1-433E-9ED5-54670EB307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740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Средства и 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081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88092" y="2438399"/>
            <a:ext cx="4611149" cy="3213394"/>
          </a:xfrm>
        </p:spPr>
      </p:pic>
    </p:spTree>
    <p:extLst>
      <p:ext uri="{BB962C8B-B14F-4D97-AF65-F5344CB8AC3E}">
        <p14:creationId xmlns:p14="http://schemas.microsoft.com/office/powerpoint/2010/main" xmlns="" val="2142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00398" y="2438399"/>
            <a:ext cx="7386537" cy="2237065"/>
          </a:xfrm>
        </p:spPr>
      </p:pic>
    </p:spTree>
    <p:extLst>
      <p:ext uri="{BB962C8B-B14F-4D97-AF65-F5344CB8AC3E}">
        <p14:creationId xmlns:p14="http://schemas.microsoft.com/office/powerpoint/2010/main" xmlns="" val="31210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кода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1424" y="2438399"/>
            <a:ext cx="6024486" cy="2265406"/>
          </a:xfrm>
        </p:spPr>
      </p:pic>
    </p:spTree>
    <p:extLst>
      <p:ext uri="{BB962C8B-B14F-4D97-AF65-F5344CB8AC3E}">
        <p14:creationId xmlns:p14="http://schemas.microsoft.com/office/powerpoint/2010/main" xmlns="" val="844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кода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586" y="3148727"/>
            <a:ext cx="3936162" cy="1365607"/>
          </a:xfrm>
        </p:spPr>
      </p:pic>
    </p:spTree>
    <p:extLst>
      <p:ext uri="{BB962C8B-B14F-4D97-AF65-F5344CB8AC3E}">
        <p14:creationId xmlns:p14="http://schemas.microsoft.com/office/powerpoint/2010/main" xmlns="" val="386088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Ручной анализ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Систематическая проверка программного кода, с целью улучшения качества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058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анализатор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Автоматический анализ исходного кода ПО, производимый без выполнения программы</a:t>
            </a:r>
          </a:p>
          <a:p>
            <a:r>
              <a:rPr lang="ru-RU" dirty="0" smtClean="0"/>
              <a:t>Поиск кода, содержащего ошибки, которые будут выявлены на стадии компиляции</a:t>
            </a:r>
          </a:p>
          <a:p>
            <a:r>
              <a:rPr lang="ru-RU" dirty="0" smtClean="0"/>
              <a:t>Поиск кода, содержащего логические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79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ошибок, обнаруживаемых статическими анализаторами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Неопределенное поведение</a:t>
            </a:r>
          </a:p>
          <a:p>
            <a:r>
              <a:rPr lang="ru-RU" dirty="0" smtClean="0"/>
              <a:t>Нарушения алгоритма пользования библиотекой (</a:t>
            </a:r>
            <a:r>
              <a:rPr lang="en-US" dirty="0" err="1" smtClean="0"/>
              <a:t>fopen</a:t>
            </a:r>
            <a:r>
              <a:rPr lang="en-US" dirty="0" smtClean="0"/>
              <a:t>, </a:t>
            </a:r>
            <a:r>
              <a:rPr lang="en-US" dirty="0" err="1" smtClean="0"/>
              <a:t>fclose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Типичные сценарии, приводящие к неопределенному поведению</a:t>
            </a:r>
            <a:endParaRPr lang="en-US" dirty="0" smtClean="0"/>
          </a:p>
          <a:p>
            <a:r>
              <a:rPr lang="ru-RU" dirty="0" smtClean="0"/>
              <a:t>Переполнение буфера</a:t>
            </a:r>
          </a:p>
          <a:p>
            <a:r>
              <a:rPr lang="ru-RU" dirty="0" smtClean="0"/>
              <a:t>Ошибки в повторяющемся коде</a:t>
            </a:r>
          </a:p>
          <a:p>
            <a:r>
              <a:rPr lang="ru-RU" dirty="0" smtClean="0"/>
              <a:t>Типичные сценарии, мешающие кроссплатформенности</a:t>
            </a:r>
          </a:p>
          <a:p>
            <a:r>
              <a:rPr lang="ru-RU" dirty="0" smtClean="0"/>
              <a:t>Неизменный параметр, передаваемый в функцию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004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статических анализаторов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IntelliSense (</a:t>
            </a:r>
            <a:r>
              <a:rPr lang="ru-RU" dirty="0" smtClean="0"/>
              <a:t>интегрирован в </a:t>
            </a:r>
            <a:r>
              <a:rPr lang="en-US" dirty="0" smtClean="0"/>
              <a:t>Visual Studio)</a:t>
            </a:r>
            <a:r>
              <a:rPr lang="ru-RU" dirty="0" smtClean="0"/>
              <a:t> (</a:t>
            </a:r>
            <a:r>
              <a:rPr lang="en-US" dirty="0" smtClean="0"/>
              <a:t>C, C++, C#, F#, </a:t>
            </a:r>
            <a:r>
              <a:rPr lang="en-US" dirty="0" err="1" smtClean="0"/>
              <a:t>Javascript</a:t>
            </a:r>
            <a:r>
              <a:rPr lang="en-US" dirty="0" smtClean="0"/>
              <a:t>, etc.)</a:t>
            </a:r>
            <a:endParaRPr lang="ru-RU" dirty="0" smtClean="0"/>
          </a:p>
          <a:p>
            <a:r>
              <a:rPr lang="en-US" dirty="0" err="1" smtClean="0"/>
              <a:t>ReSharper</a:t>
            </a:r>
            <a:r>
              <a:rPr lang="en-US" dirty="0" smtClean="0"/>
              <a:t> (C#)</a:t>
            </a:r>
          </a:p>
          <a:p>
            <a:r>
              <a:rPr lang="en-US" dirty="0" smtClean="0"/>
              <a:t>PVS Studio (C, C++, C#)</a:t>
            </a:r>
          </a:p>
          <a:p>
            <a:r>
              <a:rPr lang="en-US" dirty="0" err="1" smtClean="0"/>
              <a:t>Pychecker</a:t>
            </a:r>
            <a:r>
              <a:rPr lang="en-US" dirty="0" smtClean="0"/>
              <a:t> (Python)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 (Java)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53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Динамический анализ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исходного кода ПО во время выполнения на реальном или виртуальном процессоре</a:t>
            </a:r>
          </a:p>
          <a:p>
            <a:r>
              <a:rPr lang="ru-RU" dirty="0" smtClean="0"/>
              <a:t>Поиск кода, содержащего неопределенное поведение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64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ошибок, обнаруживаемых динамическими анализаторами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Ошибки памяти</a:t>
            </a:r>
          </a:p>
          <a:p>
            <a:r>
              <a:rPr lang="ru-RU" dirty="0" smtClean="0"/>
              <a:t>Проверка последовательностей выполнения</a:t>
            </a:r>
          </a:p>
          <a:p>
            <a:r>
              <a:rPr lang="ru-RU" dirty="0" smtClean="0"/>
              <a:t>Состояние гонки потоков</a:t>
            </a:r>
          </a:p>
          <a:p>
            <a:r>
              <a:rPr lang="ru-RU" dirty="0" smtClean="0"/>
              <a:t>Логические ошибки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0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</a:p>
          <a:p>
            <a:r>
              <a:rPr lang="ru-RU" dirty="0" smtClean="0"/>
              <a:t>Компилятор и/или интерпретатор</a:t>
            </a:r>
          </a:p>
          <a:p>
            <a:r>
              <a:rPr lang="ru-RU" dirty="0" smtClean="0"/>
              <a:t>Отладчик</a:t>
            </a:r>
          </a:p>
        </p:txBody>
      </p:sp>
    </p:spTree>
    <p:extLst>
      <p:ext uri="{BB962C8B-B14F-4D97-AF65-F5344CB8AC3E}">
        <p14:creationId xmlns:p14="http://schemas.microsoft.com/office/powerpoint/2010/main" xmlns="" val="27623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Статический анализ – продукт разового применения</a:t>
            </a:r>
          </a:p>
          <a:p>
            <a:r>
              <a:rPr lang="ru-RU" dirty="0" smtClean="0"/>
              <a:t>Профессиональные разработчики не допускают глупых ошибок</a:t>
            </a:r>
          </a:p>
          <a:p>
            <a:r>
              <a:rPr lang="ru-RU" dirty="0" smtClean="0"/>
              <a:t>Динамический анализ лучше чем статический</a:t>
            </a:r>
          </a:p>
          <a:p>
            <a:r>
              <a:rPr lang="ru-RU" dirty="0" smtClean="0"/>
              <a:t>Программисты хотят добавлять свои правила в статический анализ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053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исключениями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Исключением называется нештатная ситуация, возникающая при выполнении программы и требующая какой-либо обработки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Существуют стандартные методы, которые не вызывают исключения</a:t>
            </a:r>
          </a:p>
          <a:p>
            <a:r>
              <a:rPr lang="ru-RU" dirty="0" smtClean="0"/>
              <a:t>При неадекватном поведении программы должны возникать исключения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9022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безопасности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No-throw guarantee</a:t>
            </a:r>
            <a:r>
              <a:rPr lang="ru-RU" dirty="0" smtClean="0"/>
              <a:t> (</a:t>
            </a:r>
            <a:r>
              <a:rPr lang="en-US" dirty="0" smtClean="0"/>
              <a:t>failure transparence)</a:t>
            </a:r>
            <a:br>
              <a:rPr lang="en-US" dirty="0" smtClean="0"/>
            </a:br>
            <a:r>
              <a:rPr lang="ru-RU" dirty="0" smtClean="0"/>
              <a:t>Гарантия отсутствия нештатных ситуаций (прозрачность отказов)</a:t>
            </a:r>
          </a:p>
          <a:p>
            <a:r>
              <a:rPr lang="ru-RU" dirty="0" smtClean="0"/>
              <a:t>Гарантируется, что все операции будут удачно выполнены, даже в случае исключительных ситуаций. Если происходит исключение – оно обрабатывается внутри программы, пользователи его не замечают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501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/>
              <a:t>безопасности исключений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exception safety (commit/rollback semantics)</a:t>
            </a:r>
            <a:br>
              <a:rPr lang="en-US" dirty="0" smtClean="0"/>
            </a:br>
            <a:r>
              <a:rPr lang="ru-RU" dirty="0" smtClean="0"/>
              <a:t>Надежная защита (технология транзакции/отката)</a:t>
            </a:r>
          </a:p>
          <a:p>
            <a:r>
              <a:rPr lang="ru-RU" dirty="0" smtClean="0"/>
              <a:t>Некоторые операции могут приводить к исключительным ситуациям, но гарантируется, что эти операции не приведут к побочным эффектам, все данные сохранят оригинальные значения.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85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безопасности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exception safety (no-leak guarantee)</a:t>
            </a:r>
            <a:br>
              <a:rPr lang="en-US" dirty="0" smtClean="0"/>
            </a:br>
            <a:r>
              <a:rPr lang="ru-RU" dirty="0" smtClean="0"/>
              <a:t>Базовый уровень защиты (гарантия отсутствия утечки)</a:t>
            </a:r>
          </a:p>
          <a:p>
            <a:r>
              <a:rPr lang="ru-RU" dirty="0" smtClean="0"/>
              <a:t>Частичное выполнение методов, из-за которых возникла исключительная ситуация, приводит к побочным эффектам. Сохраняется общее состояние ПО, гарантируется отсутствие утечек данных или памяти.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306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безопасности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exception safety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Отсутствие защиты</a:t>
            </a:r>
          </a:p>
          <a:p>
            <a:r>
              <a:rPr lang="ru-RU" dirty="0" smtClean="0"/>
              <a:t>Не может быть предоставлено никаких гарантий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05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Отличие рядовой ситуации от исключительной</a:t>
            </a:r>
          </a:p>
          <a:p>
            <a:r>
              <a:rPr lang="ru-RU" dirty="0" smtClean="0"/>
              <a:t>Неправильная пара логин-пароль – рядовая ситуация</a:t>
            </a:r>
          </a:p>
          <a:p>
            <a:r>
              <a:rPr lang="ru-RU" dirty="0" smtClean="0"/>
              <a:t>Отсутствие файла настроек – исключительная ситуация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966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 класса не должны перехватывать исключения и осуществлять их обработку, это должны делать вышестоящие уровни приложения</a:t>
            </a:r>
          </a:p>
          <a:p>
            <a:r>
              <a:rPr lang="ru-RU" dirty="0" smtClean="0"/>
              <a:t>Класс не должен знать что делать в случае исключительной ситуации</a:t>
            </a:r>
          </a:p>
        </p:txBody>
      </p:sp>
    </p:spTree>
    <p:extLst>
      <p:ext uri="{BB962C8B-B14F-4D97-AF65-F5344CB8AC3E}">
        <p14:creationId xmlns:p14="http://schemas.microsoft.com/office/powerpoint/2010/main" xmlns="" val="2654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исключений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создавать свои классы исключений, что позволяет выстроить ошибки по уровню их важности, типу и т.д.</a:t>
            </a:r>
          </a:p>
          <a:p>
            <a:r>
              <a:rPr lang="ru-RU" dirty="0" smtClean="0"/>
              <a:t>Каждый тип ошибки должен обрабатываться по своему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27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редактор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Самостоятельная программа или компонент другой программы, предназначенная для изменения текстовых данных</a:t>
            </a:r>
          </a:p>
          <a:p>
            <a:r>
              <a:rPr lang="ru-RU" dirty="0" smtClean="0"/>
              <a:t>Подсветка синтаксиса</a:t>
            </a:r>
          </a:p>
          <a:p>
            <a:r>
              <a:rPr lang="ru-RU" dirty="0" smtClean="0"/>
              <a:t>Возможность форматирования</a:t>
            </a:r>
          </a:p>
          <a:p>
            <a:r>
              <a:rPr lang="ru-RU" dirty="0" smtClean="0"/>
              <a:t>Подсказки по вводу</a:t>
            </a:r>
            <a:endParaRPr lang="en-US" dirty="0" smtClean="0"/>
          </a:p>
          <a:p>
            <a:r>
              <a:rPr lang="ru-RU" dirty="0" err="1" smtClean="0"/>
              <a:t>Автозаполнение</a:t>
            </a:r>
            <a:endParaRPr lang="en-US" dirty="0" smtClean="0"/>
          </a:p>
          <a:p>
            <a:r>
              <a:rPr lang="en-US" dirty="0" smtClean="0"/>
              <a:t>WYSIWYG </a:t>
            </a:r>
            <a:r>
              <a:rPr lang="ru-RU" dirty="0" smtClean="0"/>
              <a:t>режим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841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NotePad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 smtClean="0"/>
              <a:t>Подсветка </a:t>
            </a:r>
            <a:r>
              <a:rPr lang="ru-RU" dirty="0"/>
              <a:t>синтаксиса</a:t>
            </a:r>
          </a:p>
          <a:p>
            <a:r>
              <a:rPr lang="ru-RU" dirty="0" smtClean="0"/>
              <a:t>Сворачивание </a:t>
            </a:r>
            <a:r>
              <a:rPr lang="ru-RU" dirty="0"/>
              <a:t>кода</a:t>
            </a:r>
          </a:p>
          <a:p>
            <a:r>
              <a:rPr lang="ru-RU" dirty="0" err="1" smtClean="0"/>
              <a:t>Автодополнение</a:t>
            </a:r>
            <a:r>
              <a:rPr lang="ru-RU" dirty="0" smtClean="0"/>
              <a:t> </a:t>
            </a:r>
            <a:r>
              <a:rPr lang="ru-RU" dirty="0"/>
              <a:t>и автоматическое закрытие скобок и тэгов (если активировано)</a:t>
            </a:r>
          </a:p>
          <a:p>
            <a:r>
              <a:rPr lang="ru-RU" dirty="0" smtClean="0"/>
              <a:t>Закладки</a:t>
            </a:r>
            <a:endParaRPr lang="ru-RU" dirty="0"/>
          </a:p>
          <a:p>
            <a:r>
              <a:rPr lang="ru-RU" dirty="0" smtClean="0"/>
              <a:t>Регулярные </a:t>
            </a:r>
            <a:r>
              <a:rPr lang="ru-RU" dirty="0"/>
              <a:t>выражения для поиска и замены</a:t>
            </a:r>
          </a:p>
          <a:p>
            <a:r>
              <a:rPr lang="ru-RU" dirty="0" smtClean="0"/>
              <a:t>Сравнение </a:t>
            </a:r>
            <a:r>
              <a:rPr lang="ru-RU" dirty="0"/>
              <a:t>файлов</a:t>
            </a:r>
          </a:p>
          <a:p>
            <a:r>
              <a:rPr lang="ru-RU" dirty="0" smtClean="0"/>
              <a:t>Менеджер </a:t>
            </a:r>
            <a:r>
              <a:rPr lang="ru-RU" dirty="0"/>
              <a:t>проектов</a:t>
            </a:r>
          </a:p>
          <a:p>
            <a:r>
              <a:rPr lang="ru-RU" dirty="0" smtClean="0"/>
              <a:t>Карта </a:t>
            </a:r>
            <a:r>
              <a:rPr lang="ru-RU" dirty="0"/>
              <a:t>документа</a:t>
            </a:r>
          </a:p>
          <a:p>
            <a:r>
              <a:rPr lang="ru-RU" dirty="0" smtClean="0"/>
              <a:t>Переопределение </a:t>
            </a:r>
            <a:r>
              <a:rPr lang="ru-RU" dirty="0"/>
              <a:t>любых горячих клавиш</a:t>
            </a:r>
          </a:p>
          <a:p>
            <a:r>
              <a:rPr lang="ru-RU" dirty="0" smtClean="0"/>
              <a:t>Резервное </a:t>
            </a:r>
            <a:r>
              <a:rPr lang="ru-RU" dirty="0"/>
              <a:t>копирование сохраняемых файлов </a:t>
            </a:r>
            <a:endParaRPr lang="en-US" dirty="0" smtClean="0"/>
          </a:p>
          <a:p>
            <a:r>
              <a:rPr lang="ru-RU" dirty="0" smtClean="0"/>
              <a:t>Поддержка </a:t>
            </a:r>
            <a:r>
              <a:rPr lang="ru-RU" dirty="0"/>
              <a:t>и конвертирование кодировок ANSI, UTF-8 и UCS-2</a:t>
            </a:r>
          </a:p>
          <a:p>
            <a:r>
              <a:rPr lang="ru-RU" dirty="0" smtClean="0"/>
              <a:t>Блоковое </a:t>
            </a:r>
            <a:r>
              <a:rPr lang="ru-RU" dirty="0"/>
              <a:t>выделение текста, одновременное выделение нескольких разных </a:t>
            </a:r>
            <a:r>
              <a:rPr lang="ru-RU" dirty="0" smtClean="0"/>
              <a:t>мест</a:t>
            </a:r>
            <a:endParaRPr lang="ru-RU" dirty="0"/>
          </a:p>
          <a:p>
            <a:r>
              <a:rPr lang="ru-RU" dirty="0" err="1" smtClean="0"/>
              <a:t>Мультистрочное</a:t>
            </a:r>
            <a:r>
              <a:rPr lang="ru-RU" dirty="0" smtClean="0"/>
              <a:t> редактирование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578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NotePad</a:t>
            </a:r>
            <a:r>
              <a:rPr lang="en-US" dirty="0" smtClean="0"/>
              <a:t>++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28980" y="2667000"/>
            <a:ext cx="4129377" cy="3124200"/>
          </a:xfrm>
        </p:spPr>
      </p:pic>
    </p:spTree>
    <p:extLst>
      <p:ext uri="{BB962C8B-B14F-4D97-AF65-F5344CB8AC3E}">
        <p14:creationId xmlns:p14="http://schemas.microsoft.com/office/powerpoint/2010/main" xmlns="" val="24619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Полная </a:t>
            </a:r>
            <a:r>
              <a:rPr lang="ru-RU" dirty="0" err="1" smtClean="0"/>
              <a:t>кастомизация</a:t>
            </a:r>
            <a:r>
              <a:rPr lang="ru-RU" dirty="0" smtClean="0"/>
              <a:t> интерфейса</a:t>
            </a:r>
          </a:p>
          <a:p>
            <a:r>
              <a:rPr lang="ru-RU" dirty="0"/>
              <a:t>Работа со многими файлами </a:t>
            </a:r>
            <a:r>
              <a:rPr lang="ru-RU" dirty="0" smtClean="0"/>
              <a:t>одновременно</a:t>
            </a:r>
          </a:p>
          <a:p>
            <a:r>
              <a:rPr lang="ru-RU" dirty="0"/>
              <a:t>Неограниченная глубина </a:t>
            </a:r>
            <a:r>
              <a:rPr lang="ru-RU" dirty="0" smtClean="0"/>
              <a:t>отмены (</a:t>
            </a:r>
            <a:r>
              <a:rPr lang="en-US" dirty="0" smtClean="0"/>
              <a:t>undo) </a:t>
            </a:r>
            <a:r>
              <a:rPr lang="ru-RU" dirty="0" smtClean="0"/>
              <a:t>и </a:t>
            </a:r>
            <a:r>
              <a:rPr lang="ru-RU" dirty="0"/>
              <a:t>возврата </a:t>
            </a:r>
            <a:r>
              <a:rPr lang="en-US" dirty="0" smtClean="0"/>
              <a:t>(redo)</a:t>
            </a:r>
            <a:r>
              <a:rPr lang="ru-RU" dirty="0" smtClean="0"/>
              <a:t> </a:t>
            </a:r>
            <a:r>
              <a:rPr lang="ru-RU" dirty="0"/>
              <a:t>действий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Режим сравнения двух файлов, перенос отдельных изменений из одного файла в другой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Поддержка языка сценариев; возможность написания модулей </a:t>
            </a:r>
            <a:r>
              <a:rPr lang="ru-RU" dirty="0" smtClean="0"/>
              <a:t>расширения</a:t>
            </a:r>
            <a:endParaRPr lang="en-US" dirty="0" smtClean="0"/>
          </a:p>
          <a:p>
            <a:r>
              <a:rPr lang="ru-RU" dirty="0"/>
              <a:t>Автоматическое выполнение сборки/компиляции, обнаружение и распознавание ошибок, переход к строкам ошибок в тексте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xmlns="" val="33429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0845" y="2438399"/>
            <a:ext cx="7285644" cy="3906795"/>
          </a:xfrm>
        </p:spPr>
      </p:pic>
    </p:spTree>
    <p:extLst>
      <p:ext uri="{BB962C8B-B14F-4D97-AF65-F5344CB8AC3E}">
        <p14:creationId xmlns:p14="http://schemas.microsoft.com/office/powerpoint/2010/main" xmlns="" val="15691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текстовые редакторы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err="1" smtClean="0"/>
              <a:t>jEdit</a:t>
            </a:r>
            <a:endParaRPr lang="en-US" dirty="0" smtClean="0"/>
          </a:p>
          <a:p>
            <a:r>
              <a:rPr lang="en-US" dirty="0" smtClean="0"/>
              <a:t>Kate</a:t>
            </a:r>
          </a:p>
          <a:p>
            <a:r>
              <a:rPr lang="en-US" dirty="0" err="1" smtClean="0"/>
              <a:t>Gedit</a:t>
            </a:r>
            <a:endParaRPr lang="en-US" dirty="0" smtClean="0"/>
          </a:p>
          <a:p>
            <a:r>
              <a:rPr lang="en-US" dirty="0" err="1" smtClean="0"/>
              <a:t>Nedit</a:t>
            </a:r>
            <a:endParaRPr lang="en-US" dirty="0" smtClean="0"/>
          </a:p>
          <a:p>
            <a:r>
              <a:rPr lang="en-US" dirty="0" err="1" smtClean="0"/>
              <a:t>AkelPad</a:t>
            </a:r>
            <a:endParaRPr lang="en-US" dirty="0" smtClean="0"/>
          </a:p>
          <a:p>
            <a:r>
              <a:rPr lang="en-US" dirty="0" err="1" smtClean="0"/>
              <a:t>PSPad</a:t>
            </a:r>
            <a:endParaRPr lang="en-US" dirty="0" smtClean="0"/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8377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Компьютерная программа, предназначенная для поиска ошибок в других программах</a:t>
            </a:r>
          </a:p>
          <a:p>
            <a:r>
              <a:rPr lang="ru-RU" dirty="0" smtClean="0"/>
              <a:t>Отслеживание и изменение значений переменных </a:t>
            </a:r>
          </a:p>
          <a:p>
            <a:r>
              <a:rPr lang="ru-RU" dirty="0" smtClean="0"/>
              <a:t>Установка контрольных точек и условий их срабатывания</a:t>
            </a:r>
          </a:p>
        </p:txBody>
      </p:sp>
    </p:spTree>
    <p:extLst>
      <p:ext uri="{BB962C8B-B14F-4D97-AF65-F5344CB8AC3E}">
        <p14:creationId xmlns:p14="http://schemas.microsoft.com/office/powerpoint/2010/main" xmlns="" val="39585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192</TotalTime>
  <Words>537</Words>
  <Application>Microsoft Office PowerPoint</Application>
  <PresentationFormat>Произвольный</PresentationFormat>
  <Paragraphs>112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Параллакс</vt:lpstr>
      <vt:lpstr>Разработка программного обеспечения</vt:lpstr>
      <vt:lpstr>Среда разработки</vt:lpstr>
      <vt:lpstr>Текстовый редактор</vt:lpstr>
      <vt:lpstr>NotePad++</vt:lpstr>
      <vt:lpstr>NotePad++</vt:lpstr>
      <vt:lpstr>Vim</vt:lpstr>
      <vt:lpstr>Vim</vt:lpstr>
      <vt:lpstr>Прочие текстовые редакторы</vt:lpstr>
      <vt:lpstr>Отладчик</vt:lpstr>
      <vt:lpstr>Проверка кода</vt:lpstr>
      <vt:lpstr>Проверка кода</vt:lpstr>
      <vt:lpstr>Проверка кода</vt:lpstr>
      <vt:lpstr>Проверка кода</vt:lpstr>
      <vt:lpstr>Ручной анализ кода</vt:lpstr>
      <vt:lpstr>Статический анализатор кода</vt:lpstr>
      <vt:lpstr>Типы ошибок, обнаруживаемых статическими анализаторами</vt:lpstr>
      <vt:lpstr>Примеры статических анализаторов</vt:lpstr>
      <vt:lpstr>Динамический анализ кода</vt:lpstr>
      <vt:lpstr>Типы ошибок, обнаруживаемых динамическими анализаторами</vt:lpstr>
      <vt:lpstr>Мифы</vt:lpstr>
      <vt:lpstr>Работа с исключениями</vt:lpstr>
      <vt:lpstr>Уровни безопасности исключений</vt:lpstr>
      <vt:lpstr>Уровни безопасности исключений</vt:lpstr>
      <vt:lpstr>Уровни безопасности исключений</vt:lpstr>
      <vt:lpstr>Уровни безопасности исключений</vt:lpstr>
      <vt:lpstr>Использование исключений</vt:lpstr>
      <vt:lpstr>Использование исключений</vt:lpstr>
      <vt:lpstr>Использование исключений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обеспечения</dc:title>
  <dc:creator>Тюлюбаев Михаил Сергеевич</dc:creator>
  <cp:lastModifiedBy>Mikhail.Tiulubaev</cp:lastModifiedBy>
  <cp:revision>40</cp:revision>
  <dcterms:created xsi:type="dcterms:W3CDTF">2017-03-14T07:06:27Z</dcterms:created>
  <dcterms:modified xsi:type="dcterms:W3CDTF">2017-03-14T13:53:21Z</dcterms:modified>
</cp:coreProperties>
</file>