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73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24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7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17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22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230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364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1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0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3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20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0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8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6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44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ECE4CB-89F8-4697-88B5-14191D11CE8B}" type="datetimeFigureOut">
              <a:rPr lang="ru-RU" smtClean="0"/>
              <a:t>18.09.2016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22EC4F-6925-4C16-BD31-EEADD50BB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1. Определение, классификация, «Одиночка», «Строитель», </a:t>
            </a:r>
            <a:r>
              <a:rPr lang="ru-RU" dirty="0" smtClean="0"/>
              <a:t>«</a:t>
            </a:r>
            <a:r>
              <a:rPr lang="ru-RU" dirty="0" smtClean="0"/>
              <a:t>Отложенная </a:t>
            </a:r>
            <a:r>
              <a:rPr lang="ru-RU" dirty="0" smtClean="0"/>
              <a:t>инициализация</a:t>
            </a:r>
            <a:r>
              <a:rPr lang="ru-RU" dirty="0" smtClean="0"/>
              <a:t>», </a:t>
            </a:r>
            <a:r>
              <a:rPr lang="ru-RU" dirty="0"/>
              <a:t>«Адаптер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49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«Одиночка»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Контролируемый доступ к единственному экземпляру</a:t>
            </a:r>
          </a:p>
          <a:p>
            <a:r>
              <a:rPr lang="ru-RU" dirty="0" smtClean="0"/>
              <a:t>Изменение логики повлечет за собой изменение только в одном классе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Глобальный объект может привести к созданию масштабируемого проекта</a:t>
            </a:r>
          </a:p>
          <a:p>
            <a:r>
              <a:rPr lang="ru-RU" dirty="0" smtClean="0"/>
              <a:t>Усложняет написание модульных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01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«Строитель»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Порождающий шаблон</a:t>
            </a:r>
          </a:p>
          <a:p>
            <a:r>
              <a:rPr lang="ru-RU" dirty="0" smtClean="0"/>
              <a:t>Создание более сложного объекта, создание которого за одну операцию невозможно</a:t>
            </a:r>
            <a:endParaRPr lang="ru-RU" dirty="0" smtClean="0"/>
          </a:p>
          <a:p>
            <a:r>
              <a:rPr lang="ru-RU" dirty="0" smtClean="0"/>
              <a:t>Получение объекта </a:t>
            </a:r>
            <a:r>
              <a:rPr lang="ru-RU" dirty="0" smtClean="0"/>
              <a:t>после </a:t>
            </a:r>
            <a:r>
              <a:rPr lang="ru-RU" dirty="0" smtClean="0"/>
              <a:t>создания </a:t>
            </a:r>
            <a:r>
              <a:rPr lang="ru-RU" dirty="0" err="1" smtClean="0"/>
              <a:t>подчастей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Примеры использования:</a:t>
            </a:r>
          </a:p>
          <a:p>
            <a:r>
              <a:rPr lang="ru-RU" dirty="0" err="1" smtClean="0"/>
              <a:t>Парсер</a:t>
            </a:r>
            <a:r>
              <a:rPr lang="ru-RU" dirty="0" smtClean="0"/>
              <a:t> строковых данных в объект языка (</a:t>
            </a:r>
            <a:r>
              <a:rPr lang="en-US" dirty="0" smtClean="0"/>
              <a:t>XML, JSON </a:t>
            </a:r>
            <a:r>
              <a:rPr lang="en-US" dirty="0" err="1" smtClean="0"/>
              <a:t>deserializer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313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«Строитель»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2438399"/>
            <a:ext cx="10226109" cy="3279821"/>
          </a:xfrm>
          <a:prstGeom prst="rect">
            <a:avLst/>
          </a:prstGeom>
          <a:ln>
            <a:solidFill>
              <a:srgbClr val="F0F1F1">
                <a:alpha val="98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96986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«Строитель»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Контроль создания сложного объекта</a:t>
            </a:r>
          </a:p>
          <a:p>
            <a:r>
              <a:rPr lang="ru-RU" dirty="0" smtClean="0"/>
              <a:t>Возможность получения разных представлений данных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Класс-строитель и конечный объект жестко связаны между собой, при изменении класса-продукта, потребуется внести изменения в класс-строитель.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38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ru-RU" dirty="0" smtClean="0"/>
              <a:t>«Отложенная инициализация»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Порождающий шаблон</a:t>
            </a:r>
          </a:p>
          <a:p>
            <a:r>
              <a:rPr lang="ru-RU" dirty="0" smtClean="0"/>
              <a:t>Возвращает объект, создаваемый в момент запроса к нему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Примеры использования:</a:t>
            </a:r>
          </a:p>
          <a:p>
            <a:r>
              <a:rPr lang="ru-RU" dirty="0" smtClean="0"/>
              <a:t>Генерация запросов к БД</a:t>
            </a:r>
          </a:p>
          <a:p>
            <a:r>
              <a:rPr lang="ru-RU" dirty="0" smtClean="0"/>
              <a:t>Шаблон «Одиночка»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7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ru-RU" dirty="0"/>
              <a:t>«Отложенная инициализация»</a:t>
            </a:r>
            <a:endParaRPr lang="ru-RU" dirty="0"/>
          </a:p>
        </p:txBody>
      </p:sp>
      <p:pic>
        <p:nvPicPr>
          <p:cNvPr id="1026" name="Picture 2" descr="http://media.techtarget.com/tss/static/articles/content/RemoteLazyLoadinginHibernate/image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24" y="1868510"/>
            <a:ext cx="8149086" cy="47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3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«Отложенная инициализация»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Создание объекта выполняется только тогда, когда оно действительно необходимо</a:t>
            </a:r>
          </a:p>
          <a:p>
            <a:r>
              <a:rPr lang="ru-RU" dirty="0" smtClean="0"/>
              <a:t>Ускорение начальной инициализации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Задержка при первом обращении к объекту</a:t>
            </a:r>
          </a:p>
          <a:p>
            <a:r>
              <a:rPr lang="ru-RU" dirty="0" smtClean="0"/>
              <a:t>Невозможно явно задать порядок инициализации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12113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ru-RU" dirty="0" smtClean="0"/>
              <a:t>«Адаптер»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Структурный шаблон</a:t>
            </a:r>
            <a:endParaRPr lang="ru-RU" dirty="0" smtClean="0"/>
          </a:p>
          <a:p>
            <a:r>
              <a:rPr lang="ru-RU" dirty="0" smtClean="0"/>
              <a:t>Создание класса оболочки для несовместимого интерфейса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Примеры использования:</a:t>
            </a:r>
          </a:p>
          <a:p>
            <a:r>
              <a:rPr lang="ru-RU" dirty="0" smtClean="0"/>
              <a:t>Использование библиотек, написанных на других языках</a:t>
            </a:r>
          </a:p>
          <a:p>
            <a:r>
              <a:rPr lang="ru-RU" dirty="0" smtClean="0"/>
              <a:t>Изменение объектов, к нотации которых отсутствует доступ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265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ru-RU" dirty="0" smtClean="0"/>
              <a:t>«Адаптер»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17" y="2438399"/>
            <a:ext cx="7530900" cy="4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1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«Адаптер»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Инкапсуляция внешних несовместимых данных</a:t>
            </a:r>
          </a:p>
          <a:p>
            <a:r>
              <a:rPr lang="ru-RU" dirty="0" smtClean="0"/>
              <a:t>Переход на использование других классов не требует переделки всей системы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1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можно меньше программного кода</a:t>
            </a:r>
          </a:p>
          <a:p>
            <a:r>
              <a:rPr lang="ru-RU" dirty="0" smtClean="0"/>
              <a:t>Отделение изменяемой части программы от неизменяемой</a:t>
            </a:r>
          </a:p>
          <a:p>
            <a:r>
              <a:rPr lang="ru-RU" dirty="0" smtClean="0"/>
              <a:t>Меньшее время на проектирование архитектуры приложения (системы)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55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Рекомендуемая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Фримен</a:t>
            </a:r>
            <a:r>
              <a:rPr lang="ru-RU" dirty="0" smtClean="0"/>
              <a:t>, </a:t>
            </a:r>
            <a:r>
              <a:rPr lang="ru-RU" dirty="0" err="1" smtClean="0"/>
              <a:t>Фримен</a:t>
            </a:r>
            <a:r>
              <a:rPr lang="ru-RU" dirty="0" smtClean="0"/>
              <a:t>, </a:t>
            </a:r>
            <a:r>
              <a:rPr lang="ru-RU" dirty="0" err="1" smtClean="0"/>
              <a:t>Съерра</a:t>
            </a:r>
            <a:r>
              <a:rPr lang="ru-RU" dirty="0" smtClean="0"/>
              <a:t>. «Паттерны проектирования»</a:t>
            </a:r>
          </a:p>
          <a:p>
            <a:r>
              <a:rPr lang="ru-RU" dirty="0" smtClean="0"/>
              <a:t>Гамма. «Приемы объектно-ориентированного программирования. Паттерны проектирования»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24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 (паттерн, </a:t>
            </a:r>
            <a:r>
              <a:rPr lang="en-US" dirty="0" smtClean="0"/>
              <a:t>design pattern – </a:t>
            </a:r>
            <a:r>
              <a:rPr lang="ru-RU" dirty="0" smtClean="0"/>
              <a:t>англ.) </a:t>
            </a:r>
            <a:r>
              <a:rPr lang="ru-RU" dirty="0"/>
              <a:t>– элемент программной архитектуры, представляющий собой решение проблемы проектирования. </a:t>
            </a:r>
            <a:endParaRPr lang="ru-RU" dirty="0" smtClean="0"/>
          </a:p>
          <a:p>
            <a:r>
              <a:rPr lang="ru-RU" dirty="0" smtClean="0"/>
              <a:t>Обычно </a:t>
            </a:r>
            <a:r>
              <a:rPr lang="ru-RU" dirty="0"/>
              <a:t>шаблон не представляет из себя законченный код, который может быть встроен в ПО, а предоставляет лишь описание взаимодействия классов и объектов и не определяет какие конечные классы будут использоваться в самом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112882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br>
              <a:rPr lang="ru-RU" dirty="0" smtClean="0"/>
            </a:br>
            <a:r>
              <a:rPr lang="ru-RU" sz="2000" dirty="0" smtClean="0"/>
              <a:t>(по уровню абстракции)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772179" y="2438399"/>
            <a:ext cx="4607188" cy="576262"/>
          </a:xfrm>
        </p:spPr>
        <p:txBody>
          <a:bodyPr/>
          <a:lstStyle/>
          <a:p>
            <a:r>
              <a:rPr lang="ru-RU" dirty="0" smtClean="0"/>
              <a:t>Высокоуровневые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484311" y="3115203"/>
            <a:ext cx="4895056" cy="2455862"/>
          </a:xfrm>
        </p:spPr>
        <p:txBody>
          <a:bodyPr/>
          <a:lstStyle/>
          <a:p>
            <a:r>
              <a:rPr lang="ru-RU" dirty="0" smtClean="0"/>
              <a:t>Не содержат привязки к языку программирования</a:t>
            </a:r>
          </a:p>
          <a:p>
            <a:r>
              <a:rPr lang="ru-RU" dirty="0" smtClean="0"/>
              <a:t>Описывают полную архитектуру приложения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880487" y="2446866"/>
            <a:ext cx="4622537" cy="576262"/>
          </a:xfrm>
        </p:spPr>
        <p:txBody>
          <a:bodyPr/>
          <a:lstStyle/>
          <a:p>
            <a:r>
              <a:rPr lang="ru-RU" dirty="0" smtClean="0"/>
              <a:t>Низкоуровневые (Идиомы)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07967" y="3115203"/>
            <a:ext cx="4895056" cy="2455862"/>
          </a:xfrm>
        </p:spPr>
        <p:txBody>
          <a:bodyPr/>
          <a:lstStyle/>
          <a:p>
            <a:r>
              <a:rPr lang="ru-RU" dirty="0" smtClean="0"/>
              <a:t>Применимы только для конкретного языка программирования</a:t>
            </a:r>
          </a:p>
          <a:p>
            <a:r>
              <a:rPr lang="ru-RU" dirty="0" smtClean="0"/>
              <a:t>Описывает реализацию алгоритма, структуры, встроенными средствами языка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484311" y="4767260"/>
            <a:ext cx="10018712" cy="1238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Данная классификация не является однозначной, так как множество шаблонов не может быть однозначно отнесены к какой-либо категории. Следует понимать данные виды как конечные значения диапазона «Максимальная абстракция – минимальная абстракция»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67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br>
              <a:rPr lang="ru-RU" dirty="0" smtClean="0"/>
            </a:br>
            <a:r>
              <a:rPr lang="ru-RU" sz="2000" dirty="0" smtClean="0"/>
              <a:t>(по уровню абстракции)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Высокоуровневые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ru-RU" dirty="0" smtClean="0"/>
          </a:p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ru-RU" dirty="0" smtClean="0"/>
          </a:p>
          <a:p>
            <a:r>
              <a:rPr lang="en-US" dirty="0" smtClean="0"/>
              <a:t>Model-View-Presenter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Низкоуровневые (Идиомы)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Инкремент</a:t>
            </a:r>
          </a:p>
          <a:p>
            <a:r>
              <a:rPr lang="ru-RU" dirty="0" smtClean="0"/>
              <a:t>Обмен значения (</a:t>
            </a:r>
            <a:r>
              <a:rPr lang="en-US" dirty="0" smtClean="0"/>
              <a:t>swap)</a:t>
            </a:r>
          </a:p>
          <a:p>
            <a:r>
              <a:rPr lang="ru-RU" dirty="0" smtClean="0"/>
              <a:t>Бесконечный цикл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52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br>
              <a:rPr lang="ru-RU" dirty="0" smtClean="0"/>
            </a:br>
            <a:r>
              <a:rPr lang="ru-RU" sz="2000" dirty="0" smtClean="0"/>
              <a:t>(по назначению)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484310" y="2438399"/>
            <a:ext cx="10018713" cy="4001038"/>
          </a:xfrm>
        </p:spPr>
        <p:txBody>
          <a:bodyPr/>
          <a:lstStyle/>
          <a:p>
            <a:r>
              <a:rPr lang="ru-RU" dirty="0" smtClean="0"/>
              <a:t>Порождающие – абстракция процесса создания объекта</a:t>
            </a:r>
          </a:p>
          <a:p>
            <a:r>
              <a:rPr lang="ru-RU" dirty="0" smtClean="0"/>
              <a:t>Структурные – определение более сложных структур для оптимизации программы</a:t>
            </a:r>
          </a:p>
          <a:p>
            <a:r>
              <a:rPr lang="ru-RU" dirty="0" smtClean="0"/>
              <a:t>Поведенческие – определение взаимодействий между </a:t>
            </a:r>
            <a:r>
              <a:rPr lang="ru-RU" dirty="0" smtClean="0"/>
              <a:t>объектами</a:t>
            </a:r>
          </a:p>
          <a:p>
            <a:r>
              <a:rPr lang="ru-RU" dirty="0" smtClean="0"/>
              <a:t>Шаблоны параллельного программирования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33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«Одиночка»</a:t>
            </a:r>
            <a:br>
              <a:rPr lang="ru-RU" dirty="0" smtClean="0"/>
            </a:br>
            <a:r>
              <a:rPr lang="en-US" sz="2000" dirty="0" smtClean="0"/>
              <a:t>Singleton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925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Порождающий шаблон</a:t>
            </a:r>
          </a:p>
          <a:p>
            <a:r>
              <a:rPr lang="ru-RU" dirty="0" smtClean="0"/>
              <a:t>Класс, который должен иметь только один экземпляр</a:t>
            </a:r>
          </a:p>
          <a:p>
            <a:r>
              <a:rPr lang="ru-RU" dirty="0" smtClean="0"/>
              <a:t>Определяет глобальную точку доступа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Примеры использования:</a:t>
            </a:r>
          </a:p>
          <a:p>
            <a:r>
              <a:rPr lang="ru-RU" dirty="0" smtClean="0"/>
              <a:t>Инструмент для записи ошибок (</a:t>
            </a:r>
            <a:r>
              <a:rPr lang="en-US" dirty="0" smtClean="0"/>
              <a:t>Logger)</a:t>
            </a:r>
          </a:p>
          <a:p>
            <a:r>
              <a:rPr lang="ru-RU" dirty="0" smtClean="0"/>
              <a:t>Хранение структуры меню приложения</a:t>
            </a:r>
          </a:p>
          <a:p>
            <a:r>
              <a:rPr lang="ru-RU" dirty="0" smtClean="0"/>
              <a:t>Пользовательский интерфейс окна приложения</a:t>
            </a:r>
          </a:p>
          <a:p>
            <a:r>
              <a:rPr lang="ru-RU" dirty="0" smtClean="0"/>
              <a:t>Пул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76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«Одиночка»</a:t>
            </a:r>
            <a:endParaRPr lang="ru-RU" dirty="0"/>
          </a:p>
        </p:txBody>
      </p:sp>
      <p:pic>
        <p:nvPicPr>
          <p:cNvPr id="1026" name="Picture 2" descr="http://dron.by/files/patterns/Singleton/UM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072" y="2438398"/>
            <a:ext cx="5087189" cy="38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8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«Одиночка»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547" y="2090669"/>
            <a:ext cx="3473368" cy="4293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1555" y="2266682"/>
            <a:ext cx="4829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Статическое приватное поле, содержащее экземпляр класса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Приватный конструктор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Публичный метод для получения экземпляра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03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114</TotalTime>
  <Words>520</Words>
  <Application>Microsoft Office PowerPoint</Application>
  <PresentationFormat>Широкоэкранный</PresentationFormat>
  <Paragraphs>101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Corbel</vt:lpstr>
      <vt:lpstr>Параллакс</vt:lpstr>
      <vt:lpstr>Шаблоны проектирования</vt:lpstr>
      <vt:lpstr>Проблема</vt:lpstr>
      <vt:lpstr>Шаблон. Определение</vt:lpstr>
      <vt:lpstr>Классификация (по уровню абстракции)</vt:lpstr>
      <vt:lpstr>Классификация (по уровню абстракции)</vt:lpstr>
      <vt:lpstr>Классификация (по назначению)</vt:lpstr>
      <vt:lpstr>Шаблон «Одиночка» Singleton</vt:lpstr>
      <vt:lpstr>Шаблон «Одиночка»</vt:lpstr>
      <vt:lpstr>Шаблон «Одиночка»</vt:lpstr>
      <vt:lpstr>Шаблон «Одиночка»</vt:lpstr>
      <vt:lpstr>Шаблон «Строитель»</vt:lpstr>
      <vt:lpstr>Шаблон «Строитель»</vt:lpstr>
      <vt:lpstr>Шаблон «Строитель»</vt:lpstr>
      <vt:lpstr>Шаблон «Отложенная инициализация»</vt:lpstr>
      <vt:lpstr>Шаблон «Отложенная инициализация»</vt:lpstr>
      <vt:lpstr>Шаблон «Отложенная инициализация»</vt:lpstr>
      <vt:lpstr>Шаблон «Адаптер»</vt:lpstr>
      <vt:lpstr>Шаблон «Адаптер»</vt:lpstr>
      <vt:lpstr>Шаблон «Адаптер»</vt:lpstr>
      <vt:lpstr>Рекомендуемая 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Ksenia Korotovskikh</dc:creator>
  <cp:lastModifiedBy>Ksenia Korotovskikh</cp:lastModifiedBy>
  <cp:revision>13</cp:revision>
  <dcterms:created xsi:type="dcterms:W3CDTF">2016-09-18T07:07:51Z</dcterms:created>
  <dcterms:modified xsi:type="dcterms:W3CDTF">2016-09-18T09:05:45Z</dcterms:modified>
</cp:coreProperties>
</file>