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72" r:id="rId10"/>
    <p:sldId id="273" r:id="rId11"/>
    <p:sldId id="262" r:id="rId12"/>
    <p:sldId id="263" r:id="rId13"/>
    <p:sldId id="264" r:id="rId14"/>
    <p:sldId id="274" r:id="rId15"/>
    <p:sldId id="275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enia Korotovskikh" initials="KK" lastIdx="1" clrIdx="0">
    <p:extLst>
      <p:ext uri="{19B8F6BF-5375-455C-9EA6-DF929625EA0E}">
        <p15:presenceInfo xmlns:p15="http://schemas.microsoft.com/office/powerpoint/2012/main" userId="8a739b60abfbd7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3" autoAdjust="0"/>
    <p:restoredTop sz="92639" autoAdjust="0"/>
  </p:normalViewPr>
  <p:slideViewPr>
    <p:cSldViewPr snapToGrid="0">
      <p:cViewPr varScale="1">
        <p:scale>
          <a:sx n="69" d="100"/>
          <a:sy n="69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6F93C-AFB4-4367-9965-70E0E8AF797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0116D7D-63CF-40D9-84EE-5AB3C91BE7A1}">
      <dgm:prSet phldrT="[Текст]"/>
      <dgm:spPr/>
      <dgm:t>
        <a:bodyPr/>
        <a:lstStyle/>
        <a:p>
          <a:r>
            <a:rPr lang="en-US" dirty="0" smtClean="0"/>
            <a:t>Solver</a:t>
          </a:r>
          <a:endParaRPr lang="ru-RU" dirty="0"/>
        </a:p>
      </dgm:t>
    </dgm:pt>
    <dgm:pt modelId="{D0F34249-50EB-44E8-AF8F-7C1A1A5C3C73}" type="parTrans" cxnId="{B94C021A-5309-4E06-8D7C-F14788FC2484}">
      <dgm:prSet/>
      <dgm:spPr/>
      <dgm:t>
        <a:bodyPr/>
        <a:lstStyle/>
        <a:p>
          <a:endParaRPr lang="ru-RU"/>
        </a:p>
      </dgm:t>
    </dgm:pt>
    <dgm:pt modelId="{B4B11C74-4C7F-4E1E-98D3-55C1A76EA0FB}" type="sibTrans" cxnId="{B94C021A-5309-4E06-8D7C-F14788FC2484}">
      <dgm:prSet/>
      <dgm:spPr/>
      <dgm:t>
        <a:bodyPr/>
        <a:lstStyle/>
        <a:p>
          <a:endParaRPr lang="ru-RU"/>
        </a:p>
      </dgm:t>
    </dgm:pt>
    <dgm:pt modelId="{601F79B4-EE39-44C7-9E9A-2AECC611D5E6}">
      <dgm:prSet phldrT="[Текст]"/>
      <dgm:spPr/>
      <dgm:t>
        <a:bodyPr/>
        <a:lstStyle/>
        <a:p>
          <a:r>
            <a:rPr lang="en-US" dirty="0" smtClean="0"/>
            <a:t>Add</a:t>
          </a:r>
          <a:endParaRPr lang="ru-RU" dirty="0"/>
        </a:p>
      </dgm:t>
    </dgm:pt>
    <dgm:pt modelId="{457A4CB6-2B3C-4D4A-A20B-21AA84EB2FC0}" type="parTrans" cxnId="{ED78F184-4F27-4E20-91ED-C60F1BC8E081}">
      <dgm:prSet/>
      <dgm:spPr/>
      <dgm:t>
        <a:bodyPr/>
        <a:lstStyle/>
        <a:p>
          <a:endParaRPr lang="ru-RU"/>
        </a:p>
      </dgm:t>
    </dgm:pt>
    <dgm:pt modelId="{AE587632-8840-4C8F-9B25-3537A98747B0}" type="sibTrans" cxnId="{ED78F184-4F27-4E20-91ED-C60F1BC8E081}">
      <dgm:prSet/>
      <dgm:spPr/>
      <dgm:t>
        <a:bodyPr/>
        <a:lstStyle/>
        <a:p>
          <a:endParaRPr lang="ru-RU"/>
        </a:p>
      </dgm:t>
    </dgm:pt>
    <dgm:pt modelId="{AABB5494-BBE8-4896-BD19-006A52DB1829}">
      <dgm:prSet phldrT="[Текст]"/>
      <dgm:spPr/>
      <dgm:t>
        <a:bodyPr/>
        <a:lstStyle/>
        <a:p>
          <a:r>
            <a:rPr lang="en-US" dirty="0" smtClean="0"/>
            <a:t>Subtract</a:t>
          </a:r>
          <a:endParaRPr lang="ru-RU" dirty="0"/>
        </a:p>
      </dgm:t>
    </dgm:pt>
    <dgm:pt modelId="{4C57838E-8124-4E97-B5E1-E30109D711B2}" type="parTrans" cxnId="{DCB1DECA-A296-4C2F-B57E-125C2B1906F6}">
      <dgm:prSet/>
      <dgm:spPr/>
      <dgm:t>
        <a:bodyPr/>
        <a:lstStyle/>
        <a:p>
          <a:endParaRPr lang="ru-RU"/>
        </a:p>
      </dgm:t>
    </dgm:pt>
    <dgm:pt modelId="{F7C82D9D-9D81-4A7F-8E8B-D08C0BFBDA7B}" type="sibTrans" cxnId="{DCB1DECA-A296-4C2F-B57E-125C2B1906F6}">
      <dgm:prSet/>
      <dgm:spPr/>
      <dgm:t>
        <a:bodyPr/>
        <a:lstStyle/>
        <a:p>
          <a:endParaRPr lang="ru-RU"/>
        </a:p>
      </dgm:t>
    </dgm:pt>
    <dgm:pt modelId="{117F6303-A1B1-4457-A0CF-0889C1EEC73D}">
      <dgm:prSet phldrT="[Текст]"/>
      <dgm:spPr/>
      <dgm:t>
        <a:bodyPr/>
        <a:lstStyle/>
        <a:p>
          <a:r>
            <a:rPr lang="en-US" dirty="0" smtClean="0"/>
            <a:t>Multiply</a:t>
          </a:r>
          <a:endParaRPr lang="ru-RU" dirty="0"/>
        </a:p>
      </dgm:t>
    </dgm:pt>
    <dgm:pt modelId="{610B879C-31F3-41C8-ADEE-14328DBCD227}" type="parTrans" cxnId="{99EC7FD8-3EE2-4F4B-B7CE-E976C5AD1274}">
      <dgm:prSet/>
      <dgm:spPr/>
      <dgm:t>
        <a:bodyPr/>
        <a:lstStyle/>
        <a:p>
          <a:endParaRPr lang="ru-RU"/>
        </a:p>
      </dgm:t>
    </dgm:pt>
    <dgm:pt modelId="{393BBF14-75F5-4F97-94C2-E689EC5CD7A6}" type="sibTrans" cxnId="{99EC7FD8-3EE2-4F4B-B7CE-E976C5AD1274}">
      <dgm:prSet/>
      <dgm:spPr/>
      <dgm:t>
        <a:bodyPr/>
        <a:lstStyle/>
        <a:p>
          <a:endParaRPr lang="ru-RU"/>
        </a:p>
      </dgm:t>
    </dgm:pt>
    <dgm:pt modelId="{8FA71551-AC17-4E84-A9E1-2DDB22CE9D1B}">
      <dgm:prSet phldrT="[Текст]"/>
      <dgm:spPr/>
      <dgm:t>
        <a:bodyPr/>
        <a:lstStyle/>
        <a:p>
          <a:r>
            <a:rPr lang="en-US" dirty="0" smtClean="0"/>
            <a:t>Divide</a:t>
          </a:r>
          <a:endParaRPr lang="ru-RU" dirty="0"/>
        </a:p>
      </dgm:t>
    </dgm:pt>
    <dgm:pt modelId="{D3C61ED5-A911-42DA-B476-F665C606EDDC}" type="parTrans" cxnId="{5091982C-7E96-484E-AAB0-280F1E15BC39}">
      <dgm:prSet/>
      <dgm:spPr/>
      <dgm:t>
        <a:bodyPr/>
        <a:lstStyle/>
        <a:p>
          <a:endParaRPr lang="ru-RU"/>
        </a:p>
      </dgm:t>
    </dgm:pt>
    <dgm:pt modelId="{F1719422-013B-4406-8312-11C90C199557}" type="sibTrans" cxnId="{5091982C-7E96-484E-AAB0-280F1E15BC39}">
      <dgm:prSet/>
      <dgm:spPr/>
      <dgm:t>
        <a:bodyPr/>
        <a:lstStyle/>
        <a:p>
          <a:endParaRPr lang="ru-RU"/>
        </a:p>
      </dgm:t>
    </dgm:pt>
    <dgm:pt modelId="{2F26207C-D999-4F96-9D29-809AC810FCFA}" type="pres">
      <dgm:prSet presAssocID="{E076F93C-AFB4-4367-9965-70E0E8AF79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AA9EF2-E1E8-4B48-88D5-97E020E8C71D}" type="pres">
      <dgm:prSet presAssocID="{10116D7D-63CF-40D9-84EE-5AB3C91BE7A1}" presName="composite" presStyleCnt="0"/>
      <dgm:spPr/>
    </dgm:pt>
    <dgm:pt modelId="{4AE70802-8EEE-4095-8E81-D211B7A28E80}" type="pres">
      <dgm:prSet presAssocID="{10116D7D-63CF-40D9-84EE-5AB3C91BE7A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72AF63-B9C5-434D-AA85-68729D04DA83}" type="pres">
      <dgm:prSet presAssocID="{10116D7D-63CF-40D9-84EE-5AB3C91BE7A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F7837F9-349D-4F3F-9D9B-CCC7D2808A6C}" type="presOf" srcId="{601F79B4-EE39-44C7-9E9A-2AECC611D5E6}" destId="{B772AF63-B9C5-434D-AA85-68729D04DA83}" srcOrd="0" destOrd="0" presId="urn:microsoft.com/office/officeart/2005/8/layout/hList1"/>
    <dgm:cxn modelId="{DCB1DECA-A296-4C2F-B57E-125C2B1906F6}" srcId="{10116D7D-63CF-40D9-84EE-5AB3C91BE7A1}" destId="{AABB5494-BBE8-4896-BD19-006A52DB1829}" srcOrd="1" destOrd="0" parTransId="{4C57838E-8124-4E97-B5E1-E30109D711B2}" sibTransId="{F7C82D9D-9D81-4A7F-8E8B-D08C0BFBDA7B}"/>
    <dgm:cxn modelId="{50F5C5FB-F2E9-4C95-8EC6-A436CF40B432}" type="presOf" srcId="{AABB5494-BBE8-4896-BD19-006A52DB1829}" destId="{B772AF63-B9C5-434D-AA85-68729D04DA83}" srcOrd="0" destOrd="1" presId="urn:microsoft.com/office/officeart/2005/8/layout/hList1"/>
    <dgm:cxn modelId="{5091982C-7E96-484E-AAB0-280F1E15BC39}" srcId="{10116D7D-63CF-40D9-84EE-5AB3C91BE7A1}" destId="{8FA71551-AC17-4E84-A9E1-2DDB22CE9D1B}" srcOrd="3" destOrd="0" parTransId="{D3C61ED5-A911-42DA-B476-F665C606EDDC}" sibTransId="{F1719422-013B-4406-8312-11C90C199557}"/>
    <dgm:cxn modelId="{05CD675A-6959-45FE-A0A2-57312A50CC98}" type="presOf" srcId="{10116D7D-63CF-40D9-84EE-5AB3C91BE7A1}" destId="{4AE70802-8EEE-4095-8E81-D211B7A28E80}" srcOrd="0" destOrd="0" presId="urn:microsoft.com/office/officeart/2005/8/layout/hList1"/>
    <dgm:cxn modelId="{99EC7FD8-3EE2-4F4B-B7CE-E976C5AD1274}" srcId="{10116D7D-63CF-40D9-84EE-5AB3C91BE7A1}" destId="{117F6303-A1B1-4457-A0CF-0889C1EEC73D}" srcOrd="2" destOrd="0" parTransId="{610B879C-31F3-41C8-ADEE-14328DBCD227}" sibTransId="{393BBF14-75F5-4F97-94C2-E689EC5CD7A6}"/>
    <dgm:cxn modelId="{EF4D6F48-4103-4B6E-92CA-47E96DC838F8}" type="presOf" srcId="{E076F93C-AFB4-4367-9965-70E0E8AF7974}" destId="{2F26207C-D999-4F96-9D29-809AC810FCFA}" srcOrd="0" destOrd="0" presId="urn:microsoft.com/office/officeart/2005/8/layout/hList1"/>
    <dgm:cxn modelId="{768144FD-F55C-4349-AFD4-1CEB8321783F}" type="presOf" srcId="{117F6303-A1B1-4457-A0CF-0889C1EEC73D}" destId="{B772AF63-B9C5-434D-AA85-68729D04DA83}" srcOrd="0" destOrd="2" presId="urn:microsoft.com/office/officeart/2005/8/layout/hList1"/>
    <dgm:cxn modelId="{B94C021A-5309-4E06-8D7C-F14788FC2484}" srcId="{E076F93C-AFB4-4367-9965-70E0E8AF7974}" destId="{10116D7D-63CF-40D9-84EE-5AB3C91BE7A1}" srcOrd="0" destOrd="0" parTransId="{D0F34249-50EB-44E8-AF8F-7C1A1A5C3C73}" sibTransId="{B4B11C74-4C7F-4E1E-98D3-55C1A76EA0FB}"/>
    <dgm:cxn modelId="{12288242-5341-4B14-AE05-6D90526F4E96}" type="presOf" srcId="{8FA71551-AC17-4E84-A9E1-2DDB22CE9D1B}" destId="{B772AF63-B9C5-434D-AA85-68729D04DA83}" srcOrd="0" destOrd="3" presId="urn:microsoft.com/office/officeart/2005/8/layout/hList1"/>
    <dgm:cxn modelId="{ED78F184-4F27-4E20-91ED-C60F1BC8E081}" srcId="{10116D7D-63CF-40D9-84EE-5AB3C91BE7A1}" destId="{601F79B4-EE39-44C7-9E9A-2AECC611D5E6}" srcOrd="0" destOrd="0" parTransId="{457A4CB6-2B3C-4D4A-A20B-21AA84EB2FC0}" sibTransId="{AE587632-8840-4C8F-9B25-3537A98747B0}"/>
    <dgm:cxn modelId="{20B8CCDD-C9B0-44D0-951D-0888DFAC6ED4}" type="presParOf" srcId="{2F26207C-D999-4F96-9D29-809AC810FCFA}" destId="{01AA9EF2-E1E8-4B48-88D5-97E020E8C71D}" srcOrd="0" destOrd="0" presId="urn:microsoft.com/office/officeart/2005/8/layout/hList1"/>
    <dgm:cxn modelId="{8DEE6F02-4047-439C-B348-9351A5964700}" type="presParOf" srcId="{01AA9EF2-E1E8-4B48-88D5-97E020E8C71D}" destId="{4AE70802-8EEE-4095-8E81-D211B7A28E80}" srcOrd="0" destOrd="0" presId="urn:microsoft.com/office/officeart/2005/8/layout/hList1"/>
    <dgm:cxn modelId="{604D9AB7-4532-4DCC-AF86-F3DA23D4832D}" type="presParOf" srcId="{01AA9EF2-E1E8-4B48-88D5-97E020E8C71D}" destId="{B772AF63-B9C5-434D-AA85-68729D04DA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B367C-63B3-4E64-A650-B3E65EE0A67F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63AF8-2A1E-4E73-B593-0C76DC433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8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63AF8-2A1E-4E73-B593-0C76DC4337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2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3. Стратегия, Наблюдатель, Декоратор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947" y="2438399"/>
            <a:ext cx="9385439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0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«Наблюдатель»</a:t>
            </a:r>
            <a:br>
              <a:rPr lang="ru-RU" dirty="0" smtClean="0"/>
            </a:br>
            <a:r>
              <a:rPr lang="en-US" sz="2000" dirty="0" smtClean="0"/>
              <a:t>Observer</a:t>
            </a:r>
            <a:r>
              <a:rPr lang="ru-RU" sz="2000" dirty="0" smtClean="0"/>
              <a:t> </a:t>
            </a:r>
            <a:r>
              <a:rPr lang="en-US" sz="2000" dirty="0" smtClean="0"/>
              <a:t>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ru-RU" dirty="0" smtClean="0"/>
              <a:t>Поведенческий шаблон</a:t>
            </a:r>
          </a:p>
          <a:p>
            <a:r>
              <a:rPr lang="ru-RU" dirty="0" smtClean="0"/>
              <a:t>При изменении какого-либо свойства объекта, оповещаются все подписчики</a:t>
            </a:r>
          </a:p>
          <a:p>
            <a:r>
              <a:rPr lang="ru-RU" dirty="0" smtClean="0"/>
              <a:t>Отправителю сообщений не важно что будет происходить с отправленными данными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Использование:</a:t>
            </a:r>
          </a:p>
          <a:p>
            <a:r>
              <a:rPr lang="en-US" dirty="0" smtClean="0"/>
              <a:t>E-mail/SMS/RSS </a:t>
            </a:r>
            <a:r>
              <a:rPr lang="ru-RU" dirty="0" smtClean="0"/>
              <a:t>рассылка</a:t>
            </a:r>
            <a:endParaRPr lang="en-US" dirty="0" smtClean="0"/>
          </a:p>
          <a:p>
            <a:r>
              <a:rPr lang="ru-RU" dirty="0" smtClean="0"/>
              <a:t>События в языках программирования</a:t>
            </a:r>
          </a:p>
          <a:p>
            <a:r>
              <a:rPr lang="ru-RU" dirty="0" smtClean="0"/>
              <a:t>Новостные ленты социальных сетей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1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«Наблюдатель»</a:t>
            </a:r>
            <a:br>
              <a:rPr lang="ru-RU" dirty="0" smtClean="0"/>
            </a:br>
            <a:r>
              <a:rPr lang="en-US" sz="2000" dirty="0" smtClean="0"/>
              <a:t>Observer</a:t>
            </a:r>
            <a:r>
              <a:rPr lang="ru-RU" sz="2000" dirty="0" smtClean="0"/>
              <a:t> </a:t>
            </a:r>
            <a:r>
              <a:rPr lang="en-US" sz="2000" dirty="0" smtClean="0"/>
              <a:t>pattern</a:t>
            </a:r>
            <a:endParaRPr lang="ru-RU" dirty="0"/>
          </a:p>
        </p:txBody>
      </p:sp>
      <p:pic>
        <p:nvPicPr>
          <p:cNvPr id="2052" name="Picture 4" descr="http://1.bp.blogspot.com/-xSny4BneuyY/U8AliX7wBUI/AAAAAAAAAH8/-k1A5j-3zuk/s1600/imag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75" y="2438399"/>
            <a:ext cx="4188583" cy="399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«Наблюдатель»</a:t>
            </a:r>
            <a:br>
              <a:rPr lang="ru-RU" dirty="0" smtClean="0"/>
            </a:br>
            <a:r>
              <a:rPr lang="ru-RU" sz="2000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ru-RU" dirty="0"/>
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21145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288" y="2438399"/>
            <a:ext cx="7038758" cy="39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3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743" y="2438399"/>
            <a:ext cx="9611848" cy="20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«Декоратор»</a:t>
            </a:r>
            <a:br>
              <a:rPr lang="ru-RU" dirty="0" smtClean="0"/>
            </a:br>
            <a:r>
              <a:rPr lang="en-US" sz="2000" dirty="0" smtClean="0"/>
              <a:t>Decorator</a:t>
            </a:r>
            <a:r>
              <a:rPr lang="ru-RU" sz="2000" dirty="0" smtClean="0"/>
              <a:t> </a:t>
            </a:r>
            <a:r>
              <a:rPr lang="en-US" sz="2000" dirty="0" smtClean="0"/>
              <a:t>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ru-RU" dirty="0" smtClean="0"/>
              <a:t>Структурный шаблон</a:t>
            </a:r>
          </a:p>
          <a:p>
            <a:r>
              <a:rPr lang="ru-RU" dirty="0" smtClean="0"/>
              <a:t>Динамическое добавление свойств к объекту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Использование:</a:t>
            </a:r>
          </a:p>
          <a:p>
            <a:r>
              <a:rPr lang="ru-RU" dirty="0" smtClean="0"/>
              <a:t>Реализация ввода-вывода в языках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420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«Декоратор»</a:t>
            </a:r>
            <a:br>
              <a:rPr lang="ru-RU" dirty="0" smtClean="0"/>
            </a:br>
            <a:r>
              <a:rPr lang="en-US" sz="2000" dirty="0" smtClean="0"/>
              <a:t>Decorator</a:t>
            </a:r>
            <a:r>
              <a:rPr lang="ru-RU" sz="2000" dirty="0" smtClean="0"/>
              <a:t> </a:t>
            </a:r>
            <a:r>
              <a:rPr lang="en-US" sz="2000" dirty="0" smtClean="0"/>
              <a:t>pattern</a:t>
            </a:r>
            <a:endParaRPr lang="ru-RU" dirty="0"/>
          </a:p>
        </p:txBody>
      </p:sp>
      <p:pic>
        <p:nvPicPr>
          <p:cNvPr id="1026" name="Picture 2" descr="http://cpp-reference.ru/images/patterns/uml-decorator-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39" y="2438399"/>
            <a:ext cx="5435656" cy="38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431" y="2438399"/>
            <a:ext cx="7298471" cy="41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975" y="2092035"/>
            <a:ext cx="8047384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«Стратегия»</a:t>
            </a:r>
            <a:br>
              <a:rPr lang="ru-RU" dirty="0" smtClean="0"/>
            </a:br>
            <a:r>
              <a:rPr lang="en-US" sz="2000" dirty="0" smtClean="0"/>
              <a:t>Strategy</a:t>
            </a:r>
            <a:r>
              <a:rPr lang="ru-RU" sz="2000" dirty="0" smtClean="0"/>
              <a:t> </a:t>
            </a:r>
            <a:r>
              <a:rPr lang="en-US" sz="2000" dirty="0" smtClean="0"/>
              <a:t>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ru-RU" dirty="0" smtClean="0"/>
              <a:t>Поведенческий шаблон</a:t>
            </a:r>
          </a:p>
          <a:p>
            <a:r>
              <a:rPr lang="ru-RU" dirty="0" smtClean="0"/>
              <a:t>Определяет реализацию алгоритма на уровне абстракции</a:t>
            </a:r>
          </a:p>
          <a:p>
            <a:r>
              <a:rPr lang="ru-RU" dirty="0" smtClean="0"/>
              <a:t>Использование различных конкретных реализаций одного алгоритма в различных классах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Использование:</a:t>
            </a:r>
          </a:p>
          <a:p>
            <a:r>
              <a:rPr lang="ru-RU" dirty="0" smtClean="0"/>
              <a:t>Обработка алгоритма на базовом уровне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1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«Стратегия»</a:t>
            </a:r>
            <a:br>
              <a:rPr lang="ru-RU" dirty="0" smtClean="0"/>
            </a:br>
            <a:r>
              <a:rPr lang="ru-RU" sz="2000" dirty="0" smtClean="0"/>
              <a:t>Диаграмма классов</a:t>
            </a:r>
            <a:endParaRPr lang="ru-RU" dirty="0"/>
          </a:p>
        </p:txBody>
      </p:sp>
      <p:pic>
        <p:nvPicPr>
          <p:cNvPr id="1026" name="Picture 2" descr="http://www.bogotobogo.com/DesignPatterns/images/strategy/strategy_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29" y="2438399"/>
            <a:ext cx="6062876" cy="417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«Стратегия»</a:t>
            </a:r>
            <a:br>
              <a:rPr lang="ru-RU" dirty="0" smtClean="0"/>
            </a:br>
            <a:r>
              <a:rPr lang="ru-RU" sz="2000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ru-RU" dirty="0"/>
              <a:t>Стратегия определяет семейство алгоритмов, инкапсулирует каждый из них и </a:t>
            </a:r>
            <a:r>
              <a:rPr lang="ru-RU" dirty="0" smtClean="0"/>
              <a:t>обеспечивает </a:t>
            </a:r>
            <a:r>
              <a:rPr lang="ru-RU" dirty="0"/>
              <a:t>их взаимозаменяемость. Он </a:t>
            </a:r>
            <a:r>
              <a:rPr lang="ru-RU" dirty="0" smtClean="0"/>
              <a:t>позволяет модифицировать </a:t>
            </a:r>
            <a:r>
              <a:rPr lang="ru-RU" dirty="0"/>
              <a:t>алгоритмы независимо </a:t>
            </a:r>
            <a:r>
              <a:rPr lang="ru-RU" dirty="0" smtClean="0"/>
              <a:t>от </a:t>
            </a:r>
            <a:r>
              <a:rPr lang="ru-RU" dirty="0"/>
              <a:t>их использования на стороне клиента. </a:t>
            </a:r>
          </a:p>
        </p:txBody>
      </p:sp>
    </p:spTree>
    <p:extLst>
      <p:ext uri="{BB962C8B-B14F-4D97-AF65-F5344CB8AC3E}">
        <p14:creationId xmlns:p14="http://schemas.microsoft.com/office/powerpoint/2010/main" val="16381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«Стратегия»</a:t>
            </a:r>
            <a:br>
              <a:rPr lang="ru-RU" dirty="0" smtClean="0"/>
            </a:br>
            <a:r>
              <a:rPr lang="ru-RU" sz="2000" dirty="0" smtClean="0"/>
              <a:t>Пример 1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84311" y="2125014"/>
            <a:ext cx="10018712" cy="665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dirty="0" smtClean="0"/>
              <a:t>Реализовать методы для осуществления алгебраических операций</a:t>
            </a:r>
            <a:endParaRPr lang="ru-RU" dirty="0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790548906"/>
              </p:ext>
            </p:extLst>
          </p:nvPr>
        </p:nvGraphicFramePr>
        <p:xfrm>
          <a:off x="4687909" y="2790030"/>
          <a:ext cx="3155325" cy="2863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1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«Стратегия»</a:t>
            </a:r>
            <a:br>
              <a:rPr lang="ru-RU" dirty="0" smtClean="0"/>
            </a:br>
            <a:r>
              <a:rPr lang="ru-RU" sz="2000" dirty="0" smtClean="0"/>
              <a:t>Пример 1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74" y="2438399"/>
            <a:ext cx="98869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188" y="2438399"/>
            <a:ext cx="611295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01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368</TotalTime>
  <Words>193</Words>
  <Application>Microsoft Office PowerPoint</Application>
  <PresentationFormat>Широкоэкранный</PresentationFormat>
  <Paragraphs>46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Параллакс</vt:lpstr>
      <vt:lpstr>Шаблоны проектирования</vt:lpstr>
      <vt:lpstr>Проблема</vt:lpstr>
      <vt:lpstr>Решение</vt:lpstr>
      <vt:lpstr>Шаблон «Стратегия» Strategy pattern</vt:lpstr>
      <vt:lpstr>Шаблон «Стратегия» Диаграмма классов</vt:lpstr>
      <vt:lpstr>Шаблон «Стратегия» Определение</vt:lpstr>
      <vt:lpstr>Шаблон «Стратегия» Пример 1</vt:lpstr>
      <vt:lpstr>Шаблон «Стратегия» Пример 1</vt:lpstr>
      <vt:lpstr>Проблема</vt:lpstr>
      <vt:lpstr>Решение</vt:lpstr>
      <vt:lpstr>Шаблон «Наблюдатель» Observer pattern</vt:lpstr>
      <vt:lpstr>Шаблон «Наблюдатель» Observer pattern</vt:lpstr>
      <vt:lpstr>Шаблон «Наблюдатель» Определение</vt:lpstr>
      <vt:lpstr>Проблема</vt:lpstr>
      <vt:lpstr>Решение</vt:lpstr>
      <vt:lpstr>Шаблон «Декоратор» Decorator pattern</vt:lpstr>
      <vt:lpstr>Шаблон «Декоратор» Decorator pattern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</dc:title>
  <dc:creator>Ksenia Korotovskikh</dc:creator>
  <cp:lastModifiedBy>Ksenia Korotovskikh</cp:lastModifiedBy>
  <cp:revision>41</cp:revision>
  <dcterms:created xsi:type="dcterms:W3CDTF">2016-09-25T03:29:15Z</dcterms:created>
  <dcterms:modified xsi:type="dcterms:W3CDTF">2016-09-25T10:58:33Z</dcterms:modified>
</cp:coreProperties>
</file>