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2.png" ContentType="image/png"/>
  <Override PartName="/ppt/media/image15.png" ContentType="image/png"/>
  <Override PartName="/ppt/media/image14.png" ContentType="image/png"/>
  <Override PartName="/ppt/media/image17.jpeg" ContentType="image/jpeg"/>
  <Override PartName="/ppt/media/image18.png" ContentType="image/png"/>
  <Override PartName="/ppt/media/image19.png" ContentType="image/png"/>
  <Override PartName="/ppt/media/image13.png" ContentType="image/png"/>
  <Override PartName="/ppt/media/image12.png" ContentType="image/png"/>
  <Override PartName="/ppt/media/image5.wmf" ContentType="image/x-wmf"/>
  <Override PartName="/ppt/media/image4.png" ContentType="image/png"/>
  <Override PartName="/ppt/media/image1.png" ContentType="image/png"/>
  <Override PartName="/ppt/media/image3.jpeg" ContentType="image/jpeg"/>
  <Override PartName="/ppt/media/image16.png" ContentType="image/png"/>
  <Override PartName="/ppt/notesSlides/_rels/notesSlide5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notesSlide5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60.xml" ContentType="application/vnd.openxmlformats-officedocument.presentationml.slide+xml"/>
  <Override PartName="/ppt/slides/_rels/slide55.xml.rels" ContentType="application/vnd.openxmlformats-package.relationships+xml"/>
  <Override PartName="/ppt/slides/_rels/slide21.xml.rels" ContentType="application/vnd.openxmlformats-package.relationships+xml"/>
  <Override PartName="/ppt/slides/_rels/slide54.xml.rels" ContentType="application/vnd.openxmlformats-package.relationships+xml"/>
  <Override PartName="/ppt/slides/_rels/slide20.xml.rels" ContentType="application/vnd.openxmlformats-package.relationships+xml"/>
  <Override PartName="/ppt/slides/_rels/slide9.xml.rels" ContentType="application/vnd.openxmlformats-package.relationships+xml"/>
  <Override PartName="/ppt/slides/_rels/slide57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56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26.xml.rels" ContentType="application/vnd.openxmlformats-package.relationships+xml"/>
  <Override PartName="/ppt/slides/_rels/slide58.xml.rels" ContentType="application/vnd.openxmlformats-package.relationships+xml"/>
  <Override PartName="/ppt/slides/_rels/slide49.xml.rels" ContentType="application/vnd.openxmlformats-package.relationships+xml"/>
  <Override PartName="/ppt/slides/_rels/slide59.xml.rels" ContentType="application/vnd.openxmlformats-package.relationships+xml"/>
  <Override PartName="/ppt/slides/_rels/slide12.xml.rels" ContentType="application/vnd.openxmlformats-package.relationships+xml"/>
  <Override PartName="/ppt/slides/_rels/slide60.xml.rels" ContentType="application/vnd.openxmlformats-package.relationships+xml"/>
  <Override PartName="/ppt/slides/_rels/slide4.xml.rels" ContentType="application/vnd.openxmlformats-package.relationships+xml"/>
  <Override PartName="/ppt/slides/_rels/slide61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35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44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5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47.xml.rels" ContentType="application/vnd.openxmlformats-package.relationships+xml"/>
  <Override PartName="/ppt/slides/_rels/slide46.xml.rels" ContentType="application/vnd.openxmlformats-package.relationships+xml"/>
  <Override PartName="/ppt/slides/_rels/slide32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38.xml.rels" ContentType="application/vnd.openxmlformats-package.relationships+xml"/>
  <Override PartName="/ppt/slides/_rels/slide22.xml.rels" ContentType="application/vnd.openxmlformats-package.relationships+xml"/>
  <Override PartName="/ppt/slides/_rels/slide30.xml.rels" ContentType="application/vnd.openxmlformats-package.relationships+xml"/>
  <Override PartName="/ppt/slides/_rels/slide37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5.xml.rels" ContentType="application/vnd.openxmlformats-package.relationships+xml"/>
  <Override PartName="/ppt/slides/_rels/slide50.xml.rels" ContentType="application/vnd.openxmlformats-package.relationships+xml"/>
  <Override PartName="/ppt/slides/_rels/slide17.xml.rels" ContentType="application/vnd.openxmlformats-package.relationships+xml"/>
  <Override PartName="/ppt/slides/_rels/slide65.xml.rels" ContentType="application/vnd.openxmlformats-package.relationships+xml"/>
  <Override PartName="/ppt/slides/_rels/slide18.xml.rels" ContentType="application/vnd.openxmlformats-package.relationships+xml"/>
  <Override PartName="/ppt/slides/_rels/slide66.xml.rels" ContentType="application/vnd.openxmlformats-package.relationships+xml"/>
  <Override PartName="/ppt/slides/_rels/slide63.xml.rels" ContentType="application/vnd.openxmlformats-package.relationships+xml"/>
  <Override PartName="/ppt/slides/_rels/slide7.xml.rels" ContentType="application/vnd.openxmlformats-package.relationships+xml"/>
  <Override PartName="/ppt/slides/_rels/slide48.xml.rels" ContentType="application/vnd.openxmlformats-package.relationships+xml"/>
  <Override PartName="/ppt/slides/_rels/slide64.xml.rels" ContentType="application/vnd.openxmlformats-package.relationships+xml"/>
  <Override PartName="/ppt/slides/_rels/slide8.xml.rels" ContentType="application/vnd.openxmlformats-package.relationships+xml"/>
  <Override PartName="/ppt/slides/_rels/slide62.xml.rels" ContentType="application/vnd.openxmlformats-package.relationships+xml"/>
  <Override PartName="/ppt/slides/_rels/slide51.xml.rels" ContentType="application/vnd.openxmlformats-package.relationships+xml"/>
  <Override PartName="/ppt/slides/_rels/slide6.xml.rels" ContentType="application/vnd.openxmlformats-package.relationships+xml"/>
  <Override PartName="/ppt/slides/_rels/slide28.xml.rels" ContentType="application/vnd.openxmlformats-package.relationships+xml"/>
  <Override PartName="/ppt/slides/_rels/slide53.xml.rels" ContentType="application/vnd.openxmlformats-package.relationships+xml"/>
  <Override PartName="/ppt/slides/_rels/slide52.xml.rels" ContentType="application/vnd.openxmlformats-package.relationships+xml"/>
  <Override PartName="/ppt/slides/_rels/slide67.xml.rels" ContentType="application/vnd.openxmlformats-package.relationships+xml"/>
  <Override PartName="/ppt/slides/_rels/slide19.xml.rels" ContentType="application/vnd.openxmlformats-package.relationships+xml"/>
  <Override PartName="/ppt/slides/slide5.xml" ContentType="application/vnd.openxmlformats-officedocument.presentationml.slide+xml"/>
  <Override PartName="/ppt/slides/slide53.xml" ContentType="application/vnd.openxmlformats-officedocument.presentationml.slide+xml"/>
  <Override PartName="/ppt/slides/slide14.xml" ContentType="application/vnd.openxmlformats-officedocument.presentationml.slide+xml"/>
  <Override PartName="/ppt/slides/slide67.xml" ContentType="application/vnd.openxmlformats-officedocument.presentationml.slide+xml"/>
  <Override PartName="/ppt/slides/slide48.xml" ContentType="application/vnd.openxmlformats-officedocument.presentationml.slide+xml"/>
  <Override PartName="/ppt/slides/slide63.xml" ContentType="application/vnd.openxmlformats-officedocument.presentationml.slide+xml"/>
  <Override PartName="/ppt/slides/slide10.xml" ContentType="application/vnd.openxmlformats-officedocument.presentationml.slide+xml"/>
  <Override PartName="/ppt/slides/slide58.xml" ContentType="application/vnd.openxmlformats-officedocument.presentationml.slide+xml"/>
  <Override PartName="/ppt/slides/slide16.xml" ContentType="application/vnd.openxmlformats-officedocument.presentationml.slide+xml"/>
  <Override PartName="/ppt/slides/slide65.xml" ContentType="application/vnd.openxmlformats-officedocument.presentationml.slide+xml"/>
  <Override PartName="/ppt/slides/slide12.xml" ContentType="application/vnd.openxmlformats-officedocument.presentationml.slide+xml"/>
  <Override PartName="/ppt/slides/slide5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66.xml" ContentType="application/vnd.openxmlformats-officedocument.presentationml.slide+xml"/>
  <Override PartName="/ppt/slides/slide13.xml" ContentType="application/vnd.openxmlformats-officedocument.presentationml.slide+xml"/>
  <Override PartName="/ppt/slides/slide62.xml" ContentType="application/vnd.openxmlformats-officedocument.presentationml.slide+xml"/>
  <Override PartName="/ppt/slides/slide61.xml" ContentType="application/vnd.openxmlformats-officedocument.presentationml.slide+xml"/>
  <Override PartName="/ppt/slides/slide28.xml" ContentType="application/vnd.openxmlformats-officedocument.presentationml.slide+xml"/>
  <Override PartName="/ppt/slides/slide15.xml" ContentType="application/vnd.openxmlformats-officedocument.presentationml.slide+xml"/>
  <Override PartName="/ppt/slides/slide64.xml" ContentType="application/vnd.openxmlformats-officedocument.presentationml.slide+xml"/>
  <Override PartName="/ppt/slides/slide11.xml" ContentType="application/vnd.openxmlformats-officedocument.presentationml.slide+xml"/>
  <Override PartName="/ppt/slides/slide49.xml" ContentType="application/vnd.openxmlformats-officedocument.presentationml.slide+xml"/>
  <Override PartName="/ppt/slides/slide52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slide51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8.xml" ContentType="application/vnd.openxmlformats-officedocument.presentationml.slide+xml"/>
  <Override PartName="/ppt/slides/slide56.xml" ContentType="application/vnd.openxmlformats-officedocument.presentationml.slide+xml"/>
  <Override PartName="/ppt/slides/slide50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9.xml" ContentType="application/vnd.openxmlformats-officedocument.presentationml.slide+xml"/>
  <Override PartName="/ppt/slides/slide57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54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55.xml" ContentType="application/vnd.openxmlformats-officedocument.presentationml.slide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5.xml" ContentType="application/vnd.openxmlformats-officedocument.theme+xml"/>
  <Override PartName="/ppt/theme/theme2.xml" ContentType="application/vnd.openxmlformats-officedocument.theme+xml"/>
  <Override PartName="/ppt/theme/theme6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95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94EBC74B-906A-4626-9125-6FF4E04978C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5400" spc="-1" strike="noStrike">
                <a:latin typeface="Arial"/>
              </a:rPr>
              <a:t>Predictive modeling:</a:t>
            </a:r>
            <a:endParaRPr b="0" lang="en-US" sz="5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US" sz="4800" spc="-1" strike="noStrike">
                <a:latin typeface="Arial"/>
              </a:rPr>
              <a:t>Dependent measure</a:t>
            </a:r>
            <a:endParaRPr b="0" lang="en-US" sz="4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US" sz="4800" spc="-1" strike="noStrike">
                <a:latin typeface="Arial"/>
              </a:rPr>
              <a:t>predictors</a:t>
            </a:r>
            <a:endParaRPr b="0" lang="en-US" sz="4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en-US" sz="4800" spc="-1" strike="noStrike">
              <a:latin typeface="Arial"/>
            </a:endParaRPr>
          </a:p>
        </p:txBody>
      </p:sp>
      <p:sp>
        <p:nvSpPr>
          <p:cNvPr id="1043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This is for regression (top left)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47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Don’t worry, this will be explained by Mikio/Konstantinos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45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hyperlink" Target="http://scikit-learn.org/stable/auto_examples/svm/plot_rbf_parameters.html" TargetMode="External"/><Relationship Id="rId3" Type="http://schemas.openxmlformats.org/officeDocument/2006/relationships/hyperlink" Target="http://scikit-learn.org/stable/auto_examples/svm/plot_rbf_parameters.html" TargetMode="External"/><Relationship Id="rId4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5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" descr=""/>
          <p:cNvPicPr/>
          <p:nvPr/>
        </p:nvPicPr>
        <p:blipFill>
          <a:blip r:embed="rId1"/>
          <a:stretch/>
        </p:blipFill>
        <p:spPr>
          <a:xfrm>
            <a:off x="1280160" y="164880"/>
            <a:ext cx="9373680" cy="2394720"/>
          </a:xfrm>
          <a:prstGeom prst="rect">
            <a:avLst/>
          </a:prstGeom>
          <a:ln>
            <a:noFill/>
          </a:ln>
        </p:spPr>
      </p:pic>
      <p:sp>
        <p:nvSpPr>
          <p:cNvPr id="197" name="CustomShape 1"/>
          <p:cNvSpPr/>
          <p:nvPr/>
        </p:nvSpPr>
        <p:spPr>
          <a:xfrm>
            <a:off x="549000" y="1001520"/>
            <a:ext cx="10971720" cy="530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Noto Sans"/>
                <a:ea typeface="DejaVu Sans"/>
              </a:rPr>
              <a:t>Predictive modeling in practice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831960" y="1709640"/>
            <a:ext cx="10514520" cy="285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Separability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831960" y="4589640"/>
            <a:ext cx="10514520" cy="14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2646360" y="505800"/>
            <a:ext cx="2437200" cy="1904040"/>
          </a:xfrm>
          <a:custGeom>
            <a:avLst/>
            <a:gdLst/>
            <a:ahLst/>
            <a:rect l="l" t="t" r="r" b="b"/>
            <a:pathLst>
              <a:path w="901" h="721">
                <a:moveTo>
                  <a:pt x="900" y="720"/>
                </a:moveTo>
                <a:lnTo>
                  <a:pt x="805" y="712"/>
                </a:lnTo>
                <a:lnTo>
                  <a:pt x="758" y="704"/>
                </a:lnTo>
                <a:lnTo>
                  <a:pt x="711" y="691"/>
                </a:lnTo>
                <a:lnTo>
                  <a:pt x="663" y="675"/>
                </a:lnTo>
                <a:lnTo>
                  <a:pt x="615" y="653"/>
                </a:lnTo>
                <a:lnTo>
                  <a:pt x="568" y="623"/>
                </a:lnTo>
                <a:lnTo>
                  <a:pt x="473" y="540"/>
                </a:lnTo>
                <a:lnTo>
                  <a:pt x="378" y="422"/>
                </a:lnTo>
                <a:lnTo>
                  <a:pt x="284" y="281"/>
                </a:lnTo>
                <a:lnTo>
                  <a:pt x="236" y="209"/>
                </a:lnTo>
                <a:lnTo>
                  <a:pt x="189" y="142"/>
                </a:lnTo>
                <a:lnTo>
                  <a:pt x="142" y="83"/>
                </a:lnTo>
                <a:lnTo>
                  <a:pt x="94" y="38"/>
                </a:lnTo>
                <a:lnTo>
                  <a:pt x="47" y="9"/>
                </a:lnTo>
                <a:lnTo>
                  <a:pt x="0" y="0"/>
                </a:lnTo>
              </a:path>
            </a:pathLst>
          </a:custGeom>
          <a:noFill/>
          <a:ln w="507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2"/>
          <p:cNvSpPr/>
          <p:nvPr/>
        </p:nvSpPr>
        <p:spPr>
          <a:xfrm>
            <a:off x="284400" y="505800"/>
            <a:ext cx="2343600" cy="1904040"/>
          </a:xfrm>
          <a:custGeom>
            <a:avLst/>
            <a:gdLst/>
            <a:ahLst/>
            <a:rect l="l" t="t" r="r" b="b"/>
            <a:pathLst>
              <a:path w="901" h="721">
                <a:moveTo>
                  <a:pt x="0" y="720"/>
                </a:moveTo>
                <a:lnTo>
                  <a:pt x="95" y="712"/>
                </a:lnTo>
                <a:lnTo>
                  <a:pt x="142" y="704"/>
                </a:lnTo>
                <a:lnTo>
                  <a:pt x="189" y="691"/>
                </a:lnTo>
                <a:lnTo>
                  <a:pt x="237" y="675"/>
                </a:lnTo>
                <a:lnTo>
                  <a:pt x="284" y="653"/>
                </a:lnTo>
                <a:lnTo>
                  <a:pt x="331" y="623"/>
                </a:lnTo>
                <a:lnTo>
                  <a:pt x="426" y="540"/>
                </a:lnTo>
                <a:lnTo>
                  <a:pt x="521" y="422"/>
                </a:lnTo>
                <a:lnTo>
                  <a:pt x="616" y="281"/>
                </a:lnTo>
                <a:lnTo>
                  <a:pt x="663" y="209"/>
                </a:lnTo>
                <a:lnTo>
                  <a:pt x="710" y="142"/>
                </a:lnTo>
                <a:lnTo>
                  <a:pt x="757" y="83"/>
                </a:lnTo>
                <a:lnTo>
                  <a:pt x="805" y="38"/>
                </a:lnTo>
                <a:lnTo>
                  <a:pt x="852" y="9"/>
                </a:lnTo>
                <a:lnTo>
                  <a:pt x="900" y="0"/>
                </a:lnTo>
              </a:path>
            </a:pathLst>
          </a:custGeom>
          <a:noFill/>
          <a:ln w="507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3"/>
          <p:cNvSpPr/>
          <p:nvPr/>
        </p:nvSpPr>
        <p:spPr>
          <a:xfrm>
            <a:off x="9164520" y="4550040"/>
            <a:ext cx="2437200" cy="1904040"/>
          </a:xfrm>
          <a:custGeom>
            <a:avLst/>
            <a:gdLst/>
            <a:ahLst/>
            <a:rect l="l" t="t" r="r" b="b"/>
            <a:pathLst>
              <a:path w="901" h="721">
                <a:moveTo>
                  <a:pt x="900" y="720"/>
                </a:moveTo>
                <a:lnTo>
                  <a:pt x="805" y="712"/>
                </a:lnTo>
                <a:lnTo>
                  <a:pt x="758" y="704"/>
                </a:lnTo>
                <a:lnTo>
                  <a:pt x="711" y="691"/>
                </a:lnTo>
                <a:lnTo>
                  <a:pt x="663" y="675"/>
                </a:lnTo>
                <a:lnTo>
                  <a:pt x="615" y="653"/>
                </a:lnTo>
                <a:lnTo>
                  <a:pt x="568" y="623"/>
                </a:lnTo>
                <a:lnTo>
                  <a:pt x="473" y="540"/>
                </a:lnTo>
                <a:lnTo>
                  <a:pt x="378" y="422"/>
                </a:lnTo>
                <a:lnTo>
                  <a:pt x="284" y="281"/>
                </a:lnTo>
                <a:lnTo>
                  <a:pt x="236" y="209"/>
                </a:lnTo>
                <a:lnTo>
                  <a:pt x="189" y="142"/>
                </a:lnTo>
                <a:lnTo>
                  <a:pt x="142" y="83"/>
                </a:lnTo>
                <a:lnTo>
                  <a:pt x="94" y="38"/>
                </a:lnTo>
                <a:lnTo>
                  <a:pt x="47" y="9"/>
                </a:lnTo>
                <a:lnTo>
                  <a:pt x="0" y="0"/>
                </a:lnTo>
              </a:path>
            </a:pathLst>
          </a:custGeom>
          <a:noFill/>
          <a:ln w="507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4"/>
          <p:cNvSpPr/>
          <p:nvPr/>
        </p:nvSpPr>
        <p:spPr>
          <a:xfrm>
            <a:off x="6802200" y="4550040"/>
            <a:ext cx="2343600" cy="1904040"/>
          </a:xfrm>
          <a:custGeom>
            <a:avLst/>
            <a:gdLst/>
            <a:ahLst/>
            <a:rect l="l" t="t" r="r" b="b"/>
            <a:pathLst>
              <a:path w="901" h="721">
                <a:moveTo>
                  <a:pt x="0" y="720"/>
                </a:moveTo>
                <a:lnTo>
                  <a:pt x="95" y="712"/>
                </a:lnTo>
                <a:lnTo>
                  <a:pt x="142" y="704"/>
                </a:lnTo>
                <a:lnTo>
                  <a:pt x="189" y="691"/>
                </a:lnTo>
                <a:lnTo>
                  <a:pt x="237" y="675"/>
                </a:lnTo>
                <a:lnTo>
                  <a:pt x="284" y="653"/>
                </a:lnTo>
                <a:lnTo>
                  <a:pt x="331" y="623"/>
                </a:lnTo>
                <a:lnTo>
                  <a:pt x="426" y="540"/>
                </a:lnTo>
                <a:lnTo>
                  <a:pt x="521" y="422"/>
                </a:lnTo>
                <a:lnTo>
                  <a:pt x="616" y="281"/>
                </a:lnTo>
                <a:lnTo>
                  <a:pt x="663" y="209"/>
                </a:lnTo>
                <a:lnTo>
                  <a:pt x="710" y="142"/>
                </a:lnTo>
                <a:lnTo>
                  <a:pt x="757" y="83"/>
                </a:lnTo>
                <a:lnTo>
                  <a:pt x="805" y="38"/>
                </a:lnTo>
                <a:lnTo>
                  <a:pt x="852" y="9"/>
                </a:lnTo>
                <a:lnTo>
                  <a:pt x="900" y="0"/>
                </a:lnTo>
              </a:path>
            </a:pathLst>
          </a:custGeom>
          <a:noFill/>
          <a:ln w="507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5"/>
          <p:cNvSpPr/>
          <p:nvPr/>
        </p:nvSpPr>
        <p:spPr>
          <a:xfrm>
            <a:off x="5835240" y="2645280"/>
            <a:ext cx="2437200" cy="1904040"/>
          </a:xfrm>
          <a:custGeom>
            <a:avLst/>
            <a:gdLst/>
            <a:ahLst/>
            <a:rect l="l" t="t" r="r" b="b"/>
            <a:pathLst>
              <a:path w="901" h="721">
                <a:moveTo>
                  <a:pt x="900" y="720"/>
                </a:moveTo>
                <a:lnTo>
                  <a:pt x="805" y="712"/>
                </a:lnTo>
                <a:lnTo>
                  <a:pt x="758" y="704"/>
                </a:lnTo>
                <a:lnTo>
                  <a:pt x="711" y="691"/>
                </a:lnTo>
                <a:lnTo>
                  <a:pt x="663" y="675"/>
                </a:lnTo>
                <a:lnTo>
                  <a:pt x="615" y="653"/>
                </a:lnTo>
                <a:lnTo>
                  <a:pt x="568" y="623"/>
                </a:lnTo>
                <a:lnTo>
                  <a:pt x="473" y="540"/>
                </a:lnTo>
                <a:lnTo>
                  <a:pt x="378" y="422"/>
                </a:lnTo>
                <a:lnTo>
                  <a:pt x="284" y="281"/>
                </a:lnTo>
                <a:lnTo>
                  <a:pt x="236" y="209"/>
                </a:lnTo>
                <a:lnTo>
                  <a:pt x="189" y="142"/>
                </a:lnTo>
                <a:lnTo>
                  <a:pt x="142" y="83"/>
                </a:lnTo>
                <a:lnTo>
                  <a:pt x="94" y="38"/>
                </a:lnTo>
                <a:lnTo>
                  <a:pt x="47" y="9"/>
                </a:lnTo>
                <a:lnTo>
                  <a:pt x="0" y="0"/>
                </a:lnTo>
              </a:path>
            </a:pathLst>
          </a:custGeom>
          <a:noFill/>
          <a:ln w="507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6"/>
          <p:cNvSpPr/>
          <p:nvPr/>
        </p:nvSpPr>
        <p:spPr>
          <a:xfrm>
            <a:off x="3472920" y="2645280"/>
            <a:ext cx="2343600" cy="1904040"/>
          </a:xfrm>
          <a:custGeom>
            <a:avLst/>
            <a:gdLst/>
            <a:ahLst/>
            <a:rect l="l" t="t" r="r" b="b"/>
            <a:pathLst>
              <a:path w="901" h="721">
                <a:moveTo>
                  <a:pt x="0" y="720"/>
                </a:moveTo>
                <a:lnTo>
                  <a:pt x="95" y="712"/>
                </a:lnTo>
                <a:lnTo>
                  <a:pt x="142" y="704"/>
                </a:lnTo>
                <a:lnTo>
                  <a:pt x="189" y="691"/>
                </a:lnTo>
                <a:lnTo>
                  <a:pt x="237" y="675"/>
                </a:lnTo>
                <a:lnTo>
                  <a:pt x="284" y="653"/>
                </a:lnTo>
                <a:lnTo>
                  <a:pt x="331" y="623"/>
                </a:lnTo>
                <a:lnTo>
                  <a:pt x="426" y="540"/>
                </a:lnTo>
                <a:lnTo>
                  <a:pt x="521" y="422"/>
                </a:lnTo>
                <a:lnTo>
                  <a:pt x="616" y="281"/>
                </a:lnTo>
                <a:lnTo>
                  <a:pt x="663" y="209"/>
                </a:lnTo>
                <a:lnTo>
                  <a:pt x="710" y="142"/>
                </a:lnTo>
                <a:lnTo>
                  <a:pt x="757" y="83"/>
                </a:lnTo>
                <a:lnTo>
                  <a:pt x="805" y="38"/>
                </a:lnTo>
                <a:lnTo>
                  <a:pt x="852" y="9"/>
                </a:lnTo>
                <a:lnTo>
                  <a:pt x="900" y="0"/>
                </a:lnTo>
              </a:path>
            </a:pathLst>
          </a:custGeom>
          <a:noFill/>
          <a:ln w="507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6017040" y="611280"/>
            <a:ext cx="2437200" cy="1904040"/>
          </a:xfrm>
          <a:custGeom>
            <a:avLst/>
            <a:gdLst/>
            <a:ahLst/>
            <a:rect l="l" t="t" r="r" b="b"/>
            <a:pathLst>
              <a:path w="901" h="721">
                <a:moveTo>
                  <a:pt x="900" y="720"/>
                </a:moveTo>
                <a:lnTo>
                  <a:pt x="805" y="712"/>
                </a:lnTo>
                <a:lnTo>
                  <a:pt x="758" y="704"/>
                </a:lnTo>
                <a:lnTo>
                  <a:pt x="711" y="691"/>
                </a:lnTo>
                <a:lnTo>
                  <a:pt x="663" y="675"/>
                </a:lnTo>
                <a:lnTo>
                  <a:pt x="615" y="653"/>
                </a:lnTo>
                <a:lnTo>
                  <a:pt x="568" y="623"/>
                </a:lnTo>
                <a:lnTo>
                  <a:pt x="473" y="540"/>
                </a:lnTo>
                <a:lnTo>
                  <a:pt x="378" y="422"/>
                </a:lnTo>
                <a:lnTo>
                  <a:pt x="284" y="281"/>
                </a:lnTo>
                <a:lnTo>
                  <a:pt x="236" y="209"/>
                </a:lnTo>
                <a:lnTo>
                  <a:pt x="189" y="142"/>
                </a:lnTo>
                <a:lnTo>
                  <a:pt x="142" y="83"/>
                </a:lnTo>
                <a:lnTo>
                  <a:pt x="94" y="38"/>
                </a:lnTo>
                <a:lnTo>
                  <a:pt x="47" y="9"/>
                </a:lnTo>
                <a:lnTo>
                  <a:pt x="0" y="0"/>
                </a:lnTo>
              </a:path>
            </a:pathLst>
          </a:custGeom>
          <a:noFill/>
          <a:ln w="507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2"/>
          <p:cNvSpPr/>
          <p:nvPr/>
        </p:nvSpPr>
        <p:spPr>
          <a:xfrm>
            <a:off x="3655080" y="611280"/>
            <a:ext cx="2343600" cy="1904040"/>
          </a:xfrm>
          <a:custGeom>
            <a:avLst/>
            <a:gdLst/>
            <a:ahLst/>
            <a:rect l="l" t="t" r="r" b="b"/>
            <a:pathLst>
              <a:path w="901" h="721">
                <a:moveTo>
                  <a:pt x="0" y="720"/>
                </a:moveTo>
                <a:lnTo>
                  <a:pt x="95" y="712"/>
                </a:lnTo>
                <a:lnTo>
                  <a:pt x="142" y="704"/>
                </a:lnTo>
                <a:lnTo>
                  <a:pt x="189" y="691"/>
                </a:lnTo>
                <a:lnTo>
                  <a:pt x="237" y="675"/>
                </a:lnTo>
                <a:lnTo>
                  <a:pt x="284" y="653"/>
                </a:lnTo>
                <a:lnTo>
                  <a:pt x="331" y="623"/>
                </a:lnTo>
                <a:lnTo>
                  <a:pt x="426" y="540"/>
                </a:lnTo>
                <a:lnTo>
                  <a:pt x="521" y="422"/>
                </a:lnTo>
                <a:lnTo>
                  <a:pt x="616" y="281"/>
                </a:lnTo>
                <a:lnTo>
                  <a:pt x="663" y="209"/>
                </a:lnTo>
                <a:lnTo>
                  <a:pt x="710" y="142"/>
                </a:lnTo>
                <a:lnTo>
                  <a:pt x="757" y="83"/>
                </a:lnTo>
                <a:lnTo>
                  <a:pt x="805" y="38"/>
                </a:lnTo>
                <a:lnTo>
                  <a:pt x="852" y="9"/>
                </a:lnTo>
                <a:lnTo>
                  <a:pt x="900" y="0"/>
                </a:lnTo>
              </a:path>
            </a:pathLst>
          </a:custGeom>
          <a:noFill/>
          <a:ln w="507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3"/>
          <p:cNvSpPr/>
          <p:nvPr/>
        </p:nvSpPr>
        <p:spPr>
          <a:xfrm>
            <a:off x="6066360" y="4421160"/>
            <a:ext cx="926280" cy="1904040"/>
          </a:xfrm>
          <a:custGeom>
            <a:avLst/>
            <a:gdLst/>
            <a:ahLst/>
            <a:rect l="l" t="t" r="r" b="b"/>
            <a:pathLst>
              <a:path w="901" h="721">
                <a:moveTo>
                  <a:pt x="900" y="720"/>
                </a:moveTo>
                <a:lnTo>
                  <a:pt x="805" y="712"/>
                </a:lnTo>
                <a:lnTo>
                  <a:pt x="758" y="704"/>
                </a:lnTo>
                <a:lnTo>
                  <a:pt x="711" y="691"/>
                </a:lnTo>
                <a:lnTo>
                  <a:pt x="663" y="675"/>
                </a:lnTo>
                <a:lnTo>
                  <a:pt x="615" y="653"/>
                </a:lnTo>
                <a:lnTo>
                  <a:pt x="568" y="623"/>
                </a:lnTo>
                <a:lnTo>
                  <a:pt x="473" y="540"/>
                </a:lnTo>
                <a:lnTo>
                  <a:pt x="378" y="422"/>
                </a:lnTo>
                <a:lnTo>
                  <a:pt x="284" y="281"/>
                </a:lnTo>
                <a:lnTo>
                  <a:pt x="236" y="209"/>
                </a:lnTo>
                <a:lnTo>
                  <a:pt x="189" y="142"/>
                </a:lnTo>
                <a:lnTo>
                  <a:pt x="142" y="83"/>
                </a:lnTo>
                <a:lnTo>
                  <a:pt x="94" y="38"/>
                </a:lnTo>
                <a:lnTo>
                  <a:pt x="47" y="9"/>
                </a:lnTo>
                <a:lnTo>
                  <a:pt x="0" y="0"/>
                </a:lnTo>
              </a:path>
            </a:pathLst>
          </a:custGeom>
          <a:noFill/>
          <a:ln w="507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4"/>
          <p:cNvSpPr/>
          <p:nvPr/>
        </p:nvSpPr>
        <p:spPr>
          <a:xfrm>
            <a:off x="5167800" y="4421160"/>
            <a:ext cx="890640" cy="1904040"/>
          </a:xfrm>
          <a:custGeom>
            <a:avLst/>
            <a:gdLst/>
            <a:ahLst/>
            <a:rect l="l" t="t" r="r" b="b"/>
            <a:pathLst>
              <a:path w="901" h="721">
                <a:moveTo>
                  <a:pt x="0" y="720"/>
                </a:moveTo>
                <a:lnTo>
                  <a:pt x="95" y="712"/>
                </a:lnTo>
                <a:lnTo>
                  <a:pt x="142" y="704"/>
                </a:lnTo>
                <a:lnTo>
                  <a:pt x="189" y="691"/>
                </a:lnTo>
                <a:lnTo>
                  <a:pt x="237" y="675"/>
                </a:lnTo>
                <a:lnTo>
                  <a:pt x="284" y="653"/>
                </a:lnTo>
                <a:lnTo>
                  <a:pt x="331" y="623"/>
                </a:lnTo>
                <a:lnTo>
                  <a:pt x="426" y="540"/>
                </a:lnTo>
                <a:lnTo>
                  <a:pt x="521" y="422"/>
                </a:lnTo>
                <a:lnTo>
                  <a:pt x="616" y="281"/>
                </a:lnTo>
                <a:lnTo>
                  <a:pt x="663" y="209"/>
                </a:lnTo>
                <a:lnTo>
                  <a:pt x="710" y="142"/>
                </a:lnTo>
                <a:lnTo>
                  <a:pt x="757" y="83"/>
                </a:lnTo>
                <a:lnTo>
                  <a:pt x="805" y="38"/>
                </a:lnTo>
                <a:lnTo>
                  <a:pt x="852" y="9"/>
                </a:lnTo>
                <a:lnTo>
                  <a:pt x="900" y="0"/>
                </a:lnTo>
              </a:path>
            </a:pathLst>
          </a:custGeom>
          <a:noFill/>
          <a:ln w="507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5"/>
          <p:cNvSpPr/>
          <p:nvPr/>
        </p:nvSpPr>
        <p:spPr>
          <a:xfrm>
            <a:off x="6068520" y="2516040"/>
            <a:ext cx="1849320" cy="1904040"/>
          </a:xfrm>
          <a:custGeom>
            <a:avLst/>
            <a:gdLst/>
            <a:ahLst/>
            <a:rect l="l" t="t" r="r" b="b"/>
            <a:pathLst>
              <a:path w="901" h="721">
                <a:moveTo>
                  <a:pt x="900" y="720"/>
                </a:moveTo>
                <a:lnTo>
                  <a:pt x="805" y="712"/>
                </a:lnTo>
                <a:lnTo>
                  <a:pt x="758" y="704"/>
                </a:lnTo>
                <a:lnTo>
                  <a:pt x="711" y="691"/>
                </a:lnTo>
                <a:lnTo>
                  <a:pt x="663" y="675"/>
                </a:lnTo>
                <a:lnTo>
                  <a:pt x="615" y="653"/>
                </a:lnTo>
                <a:lnTo>
                  <a:pt x="568" y="623"/>
                </a:lnTo>
                <a:lnTo>
                  <a:pt x="473" y="540"/>
                </a:lnTo>
                <a:lnTo>
                  <a:pt x="378" y="422"/>
                </a:lnTo>
                <a:lnTo>
                  <a:pt x="284" y="281"/>
                </a:lnTo>
                <a:lnTo>
                  <a:pt x="236" y="209"/>
                </a:lnTo>
                <a:lnTo>
                  <a:pt x="189" y="142"/>
                </a:lnTo>
                <a:lnTo>
                  <a:pt x="142" y="83"/>
                </a:lnTo>
                <a:lnTo>
                  <a:pt x="94" y="38"/>
                </a:lnTo>
                <a:lnTo>
                  <a:pt x="47" y="9"/>
                </a:lnTo>
                <a:lnTo>
                  <a:pt x="0" y="0"/>
                </a:lnTo>
              </a:path>
            </a:pathLst>
          </a:custGeom>
          <a:noFill/>
          <a:ln w="507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6"/>
          <p:cNvSpPr/>
          <p:nvPr/>
        </p:nvSpPr>
        <p:spPr>
          <a:xfrm>
            <a:off x="4276080" y="2516040"/>
            <a:ext cx="1778400" cy="1904040"/>
          </a:xfrm>
          <a:custGeom>
            <a:avLst/>
            <a:gdLst/>
            <a:ahLst/>
            <a:rect l="l" t="t" r="r" b="b"/>
            <a:pathLst>
              <a:path w="901" h="721">
                <a:moveTo>
                  <a:pt x="0" y="720"/>
                </a:moveTo>
                <a:lnTo>
                  <a:pt x="95" y="712"/>
                </a:lnTo>
                <a:lnTo>
                  <a:pt x="142" y="704"/>
                </a:lnTo>
                <a:lnTo>
                  <a:pt x="189" y="691"/>
                </a:lnTo>
                <a:lnTo>
                  <a:pt x="237" y="675"/>
                </a:lnTo>
                <a:lnTo>
                  <a:pt x="284" y="653"/>
                </a:lnTo>
                <a:lnTo>
                  <a:pt x="331" y="623"/>
                </a:lnTo>
                <a:lnTo>
                  <a:pt x="426" y="540"/>
                </a:lnTo>
                <a:lnTo>
                  <a:pt x="521" y="422"/>
                </a:lnTo>
                <a:lnTo>
                  <a:pt x="616" y="281"/>
                </a:lnTo>
                <a:lnTo>
                  <a:pt x="663" y="209"/>
                </a:lnTo>
                <a:lnTo>
                  <a:pt x="710" y="142"/>
                </a:lnTo>
                <a:lnTo>
                  <a:pt x="757" y="83"/>
                </a:lnTo>
                <a:lnTo>
                  <a:pt x="805" y="38"/>
                </a:lnTo>
                <a:lnTo>
                  <a:pt x="852" y="9"/>
                </a:lnTo>
                <a:lnTo>
                  <a:pt x="900" y="0"/>
                </a:lnTo>
              </a:path>
            </a:pathLst>
          </a:custGeom>
          <a:noFill/>
          <a:ln w="507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3712320" y="4151520"/>
            <a:ext cx="2121840" cy="1904040"/>
          </a:xfrm>
          <a:custGeom>
            <a:avLst/>
            <a:gdLst/>
            <a:ahLst/>
            <a:rect l="l" t="t" r="r" b="b"/>
            <a:pathLst>
              <a:path w="901" h="721">
                <a:moveTo>
                  <a:pt x="900" y="720"/>
                </a:moveTo>
                <a:lnTo>
                  <a:pt x="805" y="712"/>
                </a:lnTo>
                <a:lnTo>
                  <a:pt x="758" y="704"/>
                </a:lnTo>
                <a:lnTo>
                  <a:pt x="711" y="691"/>
                </a:lnTo>
                <a:lnTo>
                  <a:pt x="663" y="675"/>
                </a:lnTo>
                <a:lnTo>
                  <a:pt x="615" y="653"/>
                </a:lnTo>
                <a:lnTo>
                  <a:pt x="568" y="623"/>
                </a:lnTo>
                <a:lnTo>
                  <a:pt x="473" y="540"/>
                </a:lnTo>
                <a:lnTo>
                  <a:pt x="378" y="422"/>
                </a:lnTo>
                <a:lnTo>
                  <a:pt x="284" y="281"/>
                </a:lnTo>
                <a:lnTo>
                  <a:pt x="236" y="209"/>
                </a:lnTo>
                <a:lnTo>
                  <a:pt x="189" y="142"/>
                </a:lnTo>
                <a:lnTo>
                  <a:pt x="142" y="83"/>
                </a:lnTo>
                <a:lnTo>
                  <a:pt x="94" y="38"/>
                </a:lnTo>
                <a:lnTo>
                  <a:pt x="47" y="9"/>
                </a:lnTo>
                <a:lnTo>
                  <a:pt x="0" y="0"/>
                </a:lnTo>
              </a:path>
            </a:pathLst>
          </a:custGeom>
          <a:noFill/>
          <a:ln w="57240"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271" name="CustomShape 2"/>
          <p:cNvSpPr/>
          <p:nvPr/>
        </p:nvSpPr>
        <p:spPr>
          <a:xfrm>
            <a:off x="1656000" y="4151520"/>
            <a:ext cx="2040120" cy="1904040"/>
          </a:xfrm>
          <a:custGeom>
            <a:avLst/>
            <a:gdLst/>
            <a:ahLst/>
            <a:rect l="l" t="t" r="r" b="b"/>
            <a:pathLst>
              <a:path w="901" h="721">
                <a:moveTo>
                  <a:pt x="0" y="720"/>
                </a:moveTo>
                <a:lnTo>
                  <a:pt x="95" y="712"/>
                </a:lnTo>
                <a:lnTo>
                  <a:pt x="142" y="704"/>
                </a:lnTo>
                <a:lnTo>
                  <a:pt x="189" y="691"/>
                </a:lnTo>
                <a:lnTo>
                  <a:pt x="237" y="675"/>
                </a:lnTo>
                <a:lnTo>
                  <a:pt x="284" y="653"/>
                </a:lnTo>
                <a:lnTo>
                  <a:pt x="331" y="623"/>
                </a:lnTo>
                <a:lnTo>
                  <a:pt x="426" y="540"/>
                </a:lnTo>
                <a:lnTo>
                  <a:pt x="521" y="422"/>
                </a:lnTo>
                <a:lnTo>
                  <a:pt x="616" y="281"/>
                </a:lnTo>
                <a:lnTo>
                  <a:pt x="663" y="209"/>
                </a:lnTo>
                <a:lnTo>
                  <a:pt x="710" y="142"/>
                </a:lnTo>
                <a:lnTo>
                  <a:pt x="757" y="83"/>
                </a:lnTo>
                <a:lnTo>
                  <a:pt x="805" y="38"/>
                </a:lnTo>
                <a:lnTo>
                  <a:pt x="852" y="9"/>
                </a:lnTo>
                <a:lnTo>
                  <a:pt x="900" y="0"/>
                </a:lnTo>
              </a:path>
            </a:pathLst>
          </a:custGeom>
          <a:noFill/>
          <a:ln w="57240"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272" name="CustomShape 3"/>
          <p:cNvSpPr/>
          <p:nvPr/>
        </p:nvSpPr>
        <p:spPr>
          <a:xfrm>
            <a:off x="8214840" y="4151520"/>
            <a:ext cx="2437200" cy="1904040"/>
          </a:xfrm>
          <a:custGeom>
            <a:avLst/>
            <a:gdLst/>
            <a:ahLst/>
            <a:rect l="l" t="t" r="r" b="b"/>
            <a:pathLst>
              <a:path w="901" h="721">
                <a:moveTo>
                  <a:pt x="900" y="720"/>
                </a:moveTo>
                <a:lnTo>
                  <a:pt x="805" y="712"/>
                </a:lnTo>
                <a:lnTo>
                  <a:pt x="758" y="704"/>
                </a:lnTo>
                <a:lnTo>
                  <a:pt x="711" y="691"/>
                </a:lnTo>
                <a:lnTo>
                  <a:pt x="663" y="675"/>
                </a:lnTo>
                <a:lnTo>
                  <a:pt x="615" y="653"/>
                </a:lnTo>
                <a:lnTo>
                  <a:pt x="568" y="623"/>
                </a:lnTo>
                <a:lnTo>
                  <a:pt x="473" y="540"/>
                </a:lnTo>
                <a:lnTo>
                  <a:pt x="378" y="422"/>
                </a:lnTo>
                <a:lnTo>
                  <a:pt x="284" y="281"/>
                </a:lnTo>
                <a:lnTo>
                  <a:pt x="236" y="209"/>
                </a:lnTo>
                <a:lnTo>
                  <a:pt x="189" y="142"/>
                </a:lnTo>
                <a:lnTo>
                  <a:pt x="142" y="83"/>
                </a:lnTo>
                <a:lnTo>
                  <a:pt x="94" y="38"/>
                </a:lnTo>
                <a:lnTo>
                  <a:pt x="47" y="9"/>
                </a:lnTo>
                <a:lnTo>
                  <a:pt x="0" y="0"/>
                </a:lnTo>
              </a:path>
            </a:pathLst>
          </a:custGeom>
          <a:noFill/>
          <a:ln w="507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4"/>
          <p:cNvSpPr/>
          <p:nvPr/>
        </p:nvSpPr>
        <p:spPr>
          <a:xfrm>
            <a:off x="5852880" y="4151520"/>
            <a:ext cx="2343600" cy="1904040"/>
          </a:xfrm>
          <a:custGeom>
            <a:avLst/>
            <a:gdLst/>
            <a:ahLst/>
            <a:rect l="l" t="t" r="r" b="b"/>
            <a:pathLst>
              <a:path w="901" h="721">
                <a:moveTo>
                  <a:pt x="0" y="720"/>
                </a:moveTo>
                <a:lnTo>
                  <a:pt x="95" y="712"/>
                </a:lnTo>
                <a:lnTo>
                  <a:pt x="142" y="704"/>
                </a:lnTo>
                <a:lnTo>
                  <a:pt x="189" y="691"/>
                </a:lnTo>
                <a:lnTo>
                  <a:pt x="237" y="675"/>
                </a:lnTo>
                <a:lnTo>
                  <a:pt x="284" y="653"/>
                </a:lnTo>
                <a:lnTo>
                  <a:pt x="331" y="623"/>
                </a:lnTo>
                <a:lnTo>
                  <a:pt x="426" y="540"/>
                </a:lnTo>
                <a:lnTo>
                  <a:pt x="521" y="422"/>
                </a:lnTo>
                <a:lnTo>
                  <a:pt x="616" y="281"/>
                </a:lnTo>
                <a:lnTo>
                  <a:pt x="663" y="209"/>
                </a:lnTo>
                <a:lnTo>
                  <a:pt x="710" y="142"/>
                </a:lnTo>
                <a:lnTo>
                  <a:pt x="757" y="83"/>
                </a:lnTo>
                <a:lnTo>
                  <a:pt x="805" y="38"/>
                </a:lnTo>
                <a:lnTo>
                  <a:pt x="852" y="9"/>
                </a:lnTo>
                <a:lnTo>
                  <a:pt x="900" y="0"/>
                </a:lnTo>
              </a:path>
            </a:pathLst>
          </a:custGeom>
          <a:noFill/>
          <a:ln w="507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5037120" y="4151520"/>
            <a:ext cx="2121840" cy="1904040"/>
          </a:xfrm>
          <a:custGeom>
            <a:avLst/>
            <a:gdLst/>
            <a:ahLst/>
            <a:rect l="l" t="t" r="r" b="b"/>
            <a:pathLst>
              <a:path w="901" h="721">
                <a:moveTo>
                  <a:pt x="900" y="720"/>
                </a:moveTo>
                <a:lnTo>
                  <a:pt x="805" y="712"/>
                </a:lnTo>
                <a:lnTo>
                  <a:pt x="758" y="704"/>
                </a:lnTo>
                <a:lnTo>
                  <a:pt x="711" y="691"/>
                </a:lnTo>
                <a:lnTo>
                  <a:pt x="663" y="675"/>
                </a:lnTo>
                <a:lnTo>
                  <a:pt x="615" y="653"/>
                </a:lnTo>
                <a:lnTo>
                  <a:pt x="568" y="623"/>
                </a:lnTo>
                <a:lnTo>
                  <a:pt x="473" y="540"/>
                </a:lnTo>
                <a:lnTo>
                  <a:pt x="378" y="422"/>
                </a:lnTo>
                <a:lnTo>
                  <a:pt x="284" y="281"/>
                </a:lnTo>
                <a:lnTo>
                  <a:pt x="236" y="209"/>
                </a:lnTo>
                <a:lnTo>
                  <a:pt x="189" y="142"/>
                </a:lnTo>
                <a:lnTo>
                  <a:pt x="142" y="83"/>
                </a:lnTo>
                <a:lnTo>
                  <a:pt x="94" y="38"/>
                </a:lnTo>
                <a:lnTo>
                  <a:pt x="47" y="9"/>
                </a:lnTo>
                <a:lnTo>
                  <a:pt x="0" y="0"/>
                </a:lnTo>
              </a:path>
            </a:pathLst>
          </a:custGeom>
          <a:noFill/>
          <a:ln w="57240"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275" name="CustomShape 2"/>
          <p:cNvSpPr/>
          <p:nvPr/>
        </p:nvSpPr>
        <p:spPr>
          <a:xfrm>
            <a:off x="2980440" y="4151520"/>
            <a:ext cx="2040120" cy="1904040"/>
          </a:xfrm>
          <a:custGeom>
            <a:avLst/>
            <a:gdLst/>
            <a:ahLst/>
            <a:rect l="l" t="t" r="r" b="b"/>
            <a:pathLst>
              <a:path w="901" h="721">
                <a:moveTo>
                  <a:pt x="0" y="720"/>
                </a:moveTo>
                <a:lnTo>
                  <a:pt x="95" y="712"/>
                </a:lnTo>
                <a:lnTo>
                  <a:pt x="142" y="704"/>
                </a:lnTo>
                <a:lnTo>
                  <a:pt x="189" y="691"/>
                </a:lnTo>
                <a:lnTo>
                  <a:pt x="237" y="675"/>
                </a:lnTo>
                <a:lnTo>
                  <a:pt x="284" y="653"/>
                </a:lnTo>
                <a:lnTo>
                  <a:pt x="331" y="623"/>
                </a:lnTo>
                <a:lnTo>
                  <a:pt x="426" y="540"/>
                </a:lnTo>
                <a:lnTo>
                  <a:pt x="521" y="422"/>
                </a:lnTo>
                <a:lnTo>
                  <a:pt x="616" y="281"/>
                </a:lnTo>
                <a:lnTo>
                  <a:pt x="663" y="209"/>
                </a:lnTo>
                <a:lnTo>
                  <a:pt x="710" y="142"/>
                </a:lnTo>
                <a:lnTo>
                  <a:pt x="757" y="83"/>
                </a:lnTo>
                <a:lnTo>
                  <a:pt x="805" y="38"/>
                </a:lnTo>
                <a:lnTo>
                  <a:pt x="852" y="9"/>
                </a:lnTo>
                <a:lnTo>
                  <a:pt x="900" y="0"/>
                </a:lnTo>
              </a:path>
            </a:pathLst>
          </a:custGeom>
          <a:noFill/>
          <a:ln w="57240"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276" name="CustomShape 3"/>
          <p:cNvSpPr/>
          <p:nvPr/>
        </p:nvSpPr>
        <p:spPr>
          <a:xfrm>
            <a:off x="6608880" y="4151520"/>
            <a:ext cx="2437200" cy="1904040"/>
          </a:xfrm>
          <a:custGeom>
            <a:avLst/>
            <a:gdLst/>
            <a:ahLst/>
            <a:rect l="l" t="t" r="r" b="b"/>
            <a:pathLst>
              <a:path w="901" h="721">
                <a:moveTo>
                  <a:pt x="900" y="720"/>
                </a:moveTo>
                <a:lnTo>
                  <a:pt x="805" y="712"/>
                </a:lnTo>
                <a:lnTo>
                  <a:pt x="758" y="704"/>
                </a:lnTo>
                <a:lnTo>
                  <a:pt x="711" y="691"/>
                </a:lnTo>
                <a:lnTo>
                  <a:pt x="663" y="675"/>
                </a:lnTo>
                <a:lnTo>
                  <a:pt x="615" y="653"/>
                </a:lnTo>
                <a:lnTo>
                  <a:pt x="568" y="623"/>
                </a:lnTo>
                <a:lnTo>
                  <a:pt x="473" y="540"/>
                </a:lnTo>
                <a:lnTo>
                  <a:pt x="378" y="422"/>
                </a:lnTo>
                <a:lnTo>
                  <a:pt x="284" y="281"/>
                </a:lnTo>
                <a:lnTo>
                  <a:pt x="236" y="209"/>
                </a:lnTo>
                <a:lnTo>
                  <a:pt x="189" y="142"/>
                </a:lnTo>
                <a:lnTo>
                  <a:pt x="142" y="83"/>
                </a:lnTo>
                <a:lnTo>
                  <a:pt x="94" y="38"/>
                </a:lnTo>
                <a:lnTo>
                  <a:pt x="47" y="9"/>
                </a:lnTo>
                <a:lnTo>
                  <a:pt x="0" y="0"/>
                </a:lnTo>
              </a:path>
            </a:pathLst>
          </a:custGeom>
          <a:noFill/>
          <a:ln w="507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4"/>
          <p:cNvSpPr/>
          <p:nvPr/>
        </p:nvSpPr>
        <p:spPr>
          <a:xfrm>
            <a:off x="4246560" y="4151520"/>
            <a:ext cx="2343600" cy="1904040"/>
          </a:xfrm>
          <a:custGeom>
            <a:avLst/>
            <a:gdLst/>
            <a:ahLst/>
            <a:rect l="l" t="t" r="r" b="b"/>
            <a:pathLst>
              <a:path w="901" h="721">
                <a:moveTo>
                  <a:pt x="0" y="720"/>
                </a:moveTo>
                <a:lnTo>
                  <a:pt x="95" y="712"/>
                </a:lnTo>
                <a:lnTo>
                  <a:pt x="142" y="704"/>
                </a:lnTo>
                <a:lnTo>
                  <a:pt x="189" y="691"/>
                </a:lnTo>
                <a:lnTo>
                  <a:pt x="237" y="675"/>
                </a:lnTo>
                <a:lnTo>
                  <a:pt x="284" y="653"/>
                </a:lnTo>
                <a:lnTo>
                  <a:pt x="331" y="623"/>
                </a:lnTo>
                <a:lnTo>
                  <a:pt x="426" y="540"/>
                </a:lnTo>
                <a:lnTo>
                  <a:pt x="521" y="422"/>
                </a:lnTo>
                <a:lnTo>
                  <a:pt x="616" y="281"/>
                </a:lnTo>
                <a:lnTo>
                  <a:pt x="663" y="209"/>
                </a:lnTo>
                <a:lnTo>
                  <a:pt x="710" y="142"/>
                </a:lnTo>
                <a:lnTo>
                  <a:pt x="757" y="83"/>
                </a:lnTo>
                <a:lnTo>
                  <a:pt x="805" y="38"/>
                </a:lnTo>
                <a:lnTo>
                  <a:pt x="852" y="9"/>
                </a:lnTo>
                <a:lnTo>
                  <a:pt x="900" y="0"/>
                </a:lnTo>
              </a:path>
            </a:pathLst>
          </a:custGeom>
          <a:noFill/>
          <a:ln w="507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5549400" y="4151520"/>
            <a:ext cx="932400" cy="1904040"/>
          </a:xfrm>
          <a:custGeom>
            <a:avLst/>
            <a:gdLst/>
            <a:ahLst/>
            <a:rect l="l" t="t" r="r" b="b"/>
            <a:pathLst>
              <a:path w="901" h="721">
                <a:moveTo>
                  <a:pt x="900" y="720"/>
                </a:moveTo>
                <a:lnTo>
                  <a:pt x="805" y="712"/>
                </a:lnTo>
                <a:lnTo>
                  <a:pt x="758" y="704"/>
                </a:lnTo>
                <a:lnTo>
                  <a:pt x="711" y="691"/>
                </a:lnTo>
                <a:lnTo>
                  <a:pt x="663" y="675"/>
                </a:lnTo>
                <a:lnTo>
                  <a:pt x="615" y="653"/>
                </a:lnTo>
                <a:lnTo>
                  <a:pt x="568" y="623"/>
                </a:lnTo>
                <a:lnTo>
                  <a:pt x="473" y="540"/>
                </a:lnTo>
                <a:lnTo>
                  <a:pt x="378" y="422"/>
                </a:lnTo>
                <a:lnTo>
                  <a:pt x="284" y="281"/>
                </a:lnTo>
                <a:lnTo>
                  <a:pt x="236" y="209"/>
                </a:lnTo>
                <a:lnTo>
                  <a:pt x="189" y="142"/>
                </a:lnTo>
                <a:lnTo>
                  <a:pt x="142" y="83"/>
                </a:lnTo>
                <a:lnTo>
                  <a:pt x="94" y="38"/>
                </a:lnTo>
                <a:lnTo>
                  <a:pt x="47" y="9"/>
                </a:lnTo>
                <a:lnTo>
                  <a:pt x="0" y="0"/>
                </a:lnTo>
              </a:path>
            </a:pathLst>
          </a:custGeom>
          <a:noFill/>
          <a:ln w="57240"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279" name="CustomShape 2"/>
          <p:cNvSpPr/>
          <p:nvPr/>
        </p:nvSpPr>
        <p:spPr>
          <a:xfrm>
            <a:off x="4645440" y="4151520"/>
            <a:ext cx="896400" cy="1904040"/>
          </a:xfrm>
          <a:custGeom>
            <a:avLst/>
            <a:gdLst/>
            <a:ahLst/>
            <a:rect l="l" t="t" r="r" b="b"/>
            <a:pathLst>
              <a:path w="901" h="721">
                <a:moveTo>
                  <a:pt x="0" y="720"/>
                </a:moveTo>
                <a:lnTo>
                  <a:pt x="95" y="712"/>
                </a:lnTo>
                <a:lnTo>
                  <a:pt x="142" y="704"/>
                </a:lnTo>
                <a:lnTo>
                  <a:pt x="189" y="691"/>
                </a:lnTo>
                <a:lnTo>
                  <a:pt x="237" y="675"/>
                </a:lnTo>
                <a:lnTo>
                  <a:pt x="284" y="653"/>
                </a:lnTo>
                <a:lnTo>
                  <a:pt x="331" y="623"/>
                </a:lnTo>
                <a:lnTo>
                  <a:pt x="426" y="540"/>
                </a:lnTo>
                <a:lnTo>
                  <a:pt x="521" y="422"/>
                </a:lnTo>
                <a:lnTo>
                  <a:pt x="616" y="281"/>
                </a:lnTo>
                <a:lnTo>
                  <a:pt x="663" y="209"/>
                </a:lnTo>
                <a:lnTo>
                  <a:pt x="710" y="142"/>
                </a:lnTo>
                <a:lnTo>
                  <a:pt x="757" y="83"/>
                </a:lnTo>
                <a:lnTo>
                  <a:pt x="805" y="38"/>
                </a:lnTo>
                <a:lnTo>
                  <a:pt x="852" y="9"/>
                </a:lnTo>
                <a:lnTo>
                  <a:pt x="900" y="0"/>
                </a:lnTo>
              </a:path>
            </a:pathLst>
          </a:custGeom>
          <a:noFill/>
          <a:ln w="57240"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280" name="CustomShape 3"/>
          <p:cNvSpPr/>
          <p:nvPr/>
        </p:nvSpPr>
        <p:spPr>
          <a:xfrm>
            <a:off x="6148440" y="4151520"/>
            <a:ext cx="860760" cy="1904040"/>
          </a:xfrm>
          <a:custGeom>
            <a:avLst/>
            <a:gdLst/>
            <a:ahLst/>
            <a:rect l="l" t="t" r="r" b="b"/>
            <a:pathLst>
              <a:path w="901" h="721">
                <a:moveTo>
                  <a:pt x="900" y="720"/>
                </a:moveTo>
                <a:lnTo>
                  <a:pt x="805" y="712"/>
                </a:lnTo>
                <a:lnTo>
                  <a:pt x="758" y="704"/>
                </a:lnTo>
                <a:lnTo>
                  <a:pt x="711" y="691"/>
                </a:lnTo>
                <a:lnTo>
                  <a:pt x="663" y="675"/>
                </a:lnTo>
                <a:lnTo>
                  <a:pt x="615" y="653"/>
                </a:lnTo>
                <a:lnTo>
                  <a:pt x="568" y="623"/>
                </a:lnTo>
                <a:lnTo>
                  <a:pt x="473" y="540"/>
                </a:lnTo>
                <a:lnTo>
                  <a:pt x="378" y="422"/>
                </a:lnTo>
                <a:lnTo>
                  <a:pt x="284" y="281"/>
                </a:lnTo>
                <a:lnTo>
                  <a:pt x="236" y="209"/>
                </a:lnTo>
                <a:lnTo>
                  <a:pt x="189" y="142"/>
                </a:lnTo>
                <a:lnTo>
                  <a:pt x="142" y="83"/>
                </a:lnTo>
                <a:lnTo>
                  <a:pt x="94" y="38"/>
                </a:lnTo>
                <a:lnTo>
                  <a:pt x="47" y="9"/>
                </a:lnTo>
                <a:lnTo>
                  <a:pt x="0" y="0"/>
                </a:lnTo>
              </a:path>
            </a:pathLst>
          </a:custGeom>
          <a:noFill/>
          <a:ln w="507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4"/>
          <p:cNvSpPr/>
          <p:nvPr/>
        </p:nvSpPr>
        <p:spPr>
          <a:xfrm>
            <a:off x="5313600" y="4151520"/>
            <a:ext cx="827640" cy="1904040"/>
          </a:xfrm>
          <a:custGeom>
            <a:avLst/>
            <a:gdLst/>
            <a:ahLst/>
            <a:rect l="l" t="t" r="r" b="b"/>
            <a:pathLst>
              <a:path w="901" h="721">
                <a:moveTo>
                  <a:pt x="0" y="720"/>
                </a:moveTo>
                <a:lnTo>
                  <a:pt x="95" y="712"/>
                </a:lnTo>
                <a:lnTo>
                  <a:pt x="142" y="704"/>
                </a:lnTo>
                <a:lnTo>
                  <a:pt x="189" y="691"/>
                </a:lnTo>
                <a:lnTo>
                  <a:pt x="237" y="675"/>
                </a:lnTo>
                <a:lnTo>
                  <a:pt x="284" y="653"/>
                </a:lnTo>
                <a:lnTo>
                  <a:pt x="331" y="623"/>
                </a:lnTo>
                <a:lnTo>
                  <a:pt x="426" y="540"/>
                </a:lnTo>
                <a:lnTo>
                  <a:pt x="521" y="422"/>
                </a:lnTo>
                <a:lnTo>
                  <a:pt x="616" y="281"/>
                </a:lnTo>
                <a:lnTo>
                  <a:pt x="663" y="209"/>
                </a:lnTo>
                <a:lnTo>
                  <a:pt x="710" y="142"/>
                </a:lnTo>
                <a:lnTo>
                  <a:pt x="757" y="83"/>
                </a:lnTo>
                <a:lnTo>
                  <a:pt x="805" y="38"/>
                </a:lnTo>
                <a:lnTo>
                  <a:pt x="852" y="9"/>
                </a:lnTo>
                <a:lnTo>
                  <a:pt x="900" y="0"/>
                </a:lnTo>
              </a:path>
            </a:pathLst>
          </a:custGeom>
          <a:noFill/>
          <a:ln w="507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3712320" y="4151520"/>
            <a:ext cx="2121840" cy="1904040"/>
          </a:xfrm>
          <a:custGeom>
            <a:avLst/>
            <a:gdLst/>
            <a:ahLst/>
            <a:rect l="l" t="t" r="r" b="b"/>
            <a:pathLst>
              <a:path w="901" h="721">
                <a:moveTo>
                  <a:pt x="900" y="720"/>
                </a:moveTo>
                <a:lnTo>
                  <a:pt x="805" y="712"/>
                </a:lnTo>
                <a:lnTo>
                  <a:pt x="758" y="704"/>
                </a:lnTo>
                <a:lnTo>
                  <a:pt x="711" y="691"/>
                </a:lnTo>
                <a:lnTo>
                  <a:pt x="663" y="675"/>
                </a:lnTo>
                <a:lnTo>
                  <a:pt x="615" y="653"/>
                </a:lnTo>
                <a:lnTo>
                  <a:pt x="568" y="623"/>
                </a:lnTo>
                <a:lnTo>
                  <a:pt x="473" y="540"/>
                </a:lnTo>
                <a:lnTo>
                  <a:pt x="378" y="422"/>
                </a:lnTo>
                <a:lnTo>
                  <a:pt x="284" y="281"/>
                </a:lnTo>
                <a:lnTo>
                  <a:pt x="236" y="209"/>
                </a:lnTo>
                <a:lnTo>
                  <a:pt x="189" y="142"/>
                </a:lnTo>
                <a:lnTo>
                  <a:pt x="142" y="83"/>
                </a:lnTo>
                <a:lnTo>
                  <a:pt x="94" y="38"/>
                </a:lnTo>
                <a:lnTo>
                  <a:pt x="47" y="9"/>
                </a:lnTo>
                <a:lnTo>
                  <a:pt x="0" y="0"/>
                </a:lnTo>
              </a:path>
            </a:pathLst>
          </a:custGeom>
          <a:noFill/>
          <a:ln w="57240"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283" name="CustomShape 2"/>
          <p:cNvSpPr/>
          <p:nvPr/>
        </p:nvSpPr>
        <p:spPr>
          <a:xfrm>
            <a:off x="1656000" y="4151520"/>
            <a:ext cx="2040120" cy="1904040"/>
          </a:xfrm>
          <a:custGeom>
            <a:avLst/>
            <a:gdLst/>
            <a:ahLst/>
            <a:rect l="l" t="t" r="r" b="b"/>
            <a:pathLst>
              <a:path w="901" h="721">
                <a:moveTo>
                  <a:pt x="0" y="720"/>
                </a:moveTo>
                <a:lnTo>
                  <a:pt x="95" y="712"/>
                </a:lnTo>
                <a:lnTo>
                  <a:pt x="142" y="704"/>
                </a:lnTo>
                <a:lnTo>
                  <a:pt x="189" y="691"/>
                </a:lnTo>
                <a:lnTo>
                  <a:pt x="237" y="675"/>
                </a:lnTo>
                <a:lnTo>
                  <a:pt x="284" y="653"/>
                </a:lnTo>
                <a:lnTo>
                  <a:pt x="331" y="623"/>
                </a:lnTo>
                <a:lnTo>
                  <a:pt x="426" y="540"/>
                </a:lnTo>
                <a:lnTo>
                  <a:pt x="521" y="422"/>
                </a:lnTo>
                <a:lnTo>
                  <a:pt x="616" y="281"/>
                </a:lnTo>
                <a:lnTo>
                  <a:pt x="663" y="209"/>
                </a:lnTo>
                <a:lnTo>
                  <a:pt x="710" y="142"/>
                </a:lnTo>
                <a:lnTo>
                  <a:pt x="757" y="83"/>
                </a:lnTo>
                <a:lnTo>
                  <a:pt x="805" y="38"/>
                </a:lnTo>
                <a:lnTo>
                  <a:pt x="852" y="9"/>
                </a:lnTo>
                <a:lnTo>
                  <a:pt x="900" y="0"/>
                </a:lnTo>
              </a:path>
            </a:pathLst>
          </a:custGeom>
          <a:noFill/>
          <a:ln w="57240"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284" name="CustomShape 3"/>
          <p:cNvSpPr/>
          <p:nvPr/>
        </p:nvSpPr>
        <p:spPr>
          <a:xfrm>
            <a:off x="8214840" y="4151520"/>
            <a:ext cx="2437200" cy="1904040"/>
          </a:xfrm>
          <a:custGeom>
            <a:avLst/>
            <a:gdLst/>
            <a:ahLst/>
            <a:rect l="l" t="t" r="r" b="b"/>
            <a:pathLst>
              <a:path w="901" h="721">
                <a:moveTo>
                  <a:pt x="900" y="720"/>
                </a:moveTo>
                <a:lnTo>
                  <a:pt x="805" y="712"/>
                </a:lnTo>
                <a:lnTo>
                  <a:pt x="758" y="704"/>
                </a:lnTo>
                <a:lnTo>
                  <a:pt x="711" y="691"/>
                </a:lnTo>
                <a:lnTo>
                  <a:pt x="663" y="675"/>
                </a:lnTo>
                <a:lnTo>
                  <a:pt x="615" y="653"/>
                </a:lnTo>
                <a:lnTo>
                  <a:pt x="568" y="623"/>
                </a:lnTo>
                <a:lnTo>
                  <a:pt x="473" y="540"/>
                </a:lnTo>
                <a:lnTo>
                  <a:pt x="378" y="422"/>
                </a:lnTo>
                <a:lnTo>
                  <a:pt x="284" y="281"/>
                </a:lnTo>
                <a:lnTo>
                  <a:pt x="236" y="209"/>
                </a:lnTo>
                <a:lnTo>
                  <a:pt x="189" y="142"/>
                </a:lnTo>
                <a:lnTo>
                  <a:pt x="142" y="83"/>
                </a:lnTo>
                <a:lnTo>
                  <a:pt x="94" y="38"/>
                </a:lnTo>
                <a:lnTo>
                  <a:pt x="47" y="9"/>
                </a:lnTo>
                <a:lnTo>
                  <a:pt x="0" y="0"/>
                </a:lnTo>
              </a:path>
            </a:pathLst>
          </a:custGeom>
          <a:noFill/>
          <a:ln w="507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4"/>
          <p:cNvSpPr/>
          <p:nvPr/>
        </p:nvSpPr>
        <p:spPr>
          <a:xfrm>
            <a:off x="5852880" y="4151520"/>
            <a:ext cx="2343600" cy="1904040"/>
          </a:xfrm>
          <a:custGeom>
            <a:avLst/>
            <a:gdLst/>
            <a:ahLst/>
            <a:rect l="l" t="t" r="r" b="b"/>
            <a:pathLst>
              <a:path w="901" h="721">
                <a:moveTo>
                  <a:pt x="0" y="720"/>
                </a:moveTo>
                <a:lnTo>
                  <a:pt x="95" y="712"/>
                </a:lnTo>
                <a:lnTo>
                  <a:pt x="142" y="704"/>
                </a:lnTo>
                <a:lnTo>
                  <a:pt x="189" y="691"/>
                </a:lnTo>
                <a:lnTo>
                  <a:pt x="237" y="675"/>
                </a:lnTo>
                <a:lnTo>
                  <a:pt x="284" y="653"/>
                </a:lnTo>
                <a:lnTo>
                  <a:pt x="331" y="623"/>
                </a:lnTo>
                <a:lnTo>
                  <a:pt x="426" y="540"/>
                </a:lnTo>
                <a:lnTo>
                  <a:pt x="521" y="422"/>
                </a:lnTo>
                <a:lnTo>
                  <a:pt x="616" y="281"/>
                </a:lnTo>
                <a:lnTo>
                  <a:pt x="663" y="209"/>
                </a:lnTo>
                <a:lnTo>
                  <a:pt x="710" y="142"/>
                </a:lnTo>
                <a:lnTo>
                  <a:pt x="757" y="83"/>
                </a:lnTo>
                <a:lnTo>
                  <a:pt x="805" y="38"/>
                </a:lnTo>
                <a:lnTo>
                  <a:pt x="852" y="9"/>
                </a:lnTo>
                <a:lnTo>
                  <a:pt x="900" y="0"/>
                </a:lnTo>
              </a:path>
            </a:pathLst>
          </a:custGeom>
          <a:noFill/>
          <a:ln w="507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Line 5"/>
          <p:cNvSpPr/>
          <p:nvPr/>
        </p:nvSpPr>
        <p:spPr>
          <a:xfrm>
            <a:off x="4773600" y="3134520"/>
            <a:ext cx="11880" cy="3258720"/>
          </a:xfrm>
          <a:prstGeom prst="line">
            <a:avLst/>
          </a:prstGeom>
          <a:ln w="572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3712320" y="4151520"/>
            <a:ext cx="2121840" cy="1904040"/>
          </a:xfrm>
          <a:custGeom>
            <a:avLst/>
            <a:gdLst/>
            <a:ahLst/>
            <a:rect l="l" t="t" r="r" b="b"/>
            <a:pathLst>
              <a:path w="901" h="721">
                <a:moveTo>
                  <a:pt x="900" y="720"/>
                </a:moveTo>
                <a:lnTo>
                  <a:pt x="805" y="712"/>
                </a:lnTo>
                <a:lnTo>
                  <a:pt x="758" y="704"/>
                </a:lnTo>
                <a:lnTo>
                  <a:pt x="711" y="691"/>
                </a:lnTo>
                <a:lnTo>
                  <a:pt x="663" y="675"/>
                </a:lnTo>
                <a:lnTo>
                  <a:pt x="615" y="653"/>
                </a:lnTo>
                <a:lnTo>
                  <a:pt x="568" y="623"/>
                </a:lnTo>
                <a:lnTo>
                  <a:pt x="473" y="540"/>
                </a:lnTo>
                <a:lnTo>
                  <a:pt x="378" y="422"/>
                </a:lnTo>
                <a:lnTo>
                  <a:pt x="284" y="281"/>
                </a:lnTo>
                <a:lnTo>
                  <a:pt x="236" y="209"/>
                </a:lnTo>
                <a:lnTo>
                  <a:pt x="189" y="142"/>
                </a:lnTo>
                <a:lnTo>
                  <a:pt x="142" y="83"/>
                </a:lnTo>
                <a:lnTo>
                  <a:pt x="94" y="38"/>
                </a:lnTo>
                <a:lnTo>
                  <a:pt x="47" y="9"/>
                </a:lnTo>
                <a:lnTo>
                  <a:pt x="0" y="0"/>
                </a:lnTo>
              </a:path>
            </a:pathLst>
          </a:custGeom>
          <a:noFill/>
          <a:ln w="57240"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288" name="CustomShape 2"/>
          <p:cNvSpPr/>
          <p:nvPr/>
        </p:nvSpPr>
        <p:spPr>
          <a:xfrm>
            <a:off x="1656000" y="4151520"/>
            <a:ext cx="2040120" cy="1904040"/>
          </a:xfrm>
          <a:custGeom>
            <a:avLst/>
            <a:gdLst/>
            <a:ahLst/>
            <a:rect l="l" t="t" r="r" b="b"/>
            <a:pathLst>
              <a:path w="901" h="721">
                <a:moveTo>
                  <a:pt x="0" y="720"/>
                </a:moveTo>
                <a:lnTo>
                  <a:pt x="95" y="712"/>
                </a:lnTo>
                <a:lnTo>
                  <a:pt x="142" y="704"/>
                </a:lnTo>
                <a:lnTo>
                  <a:pt x="189" y="691"/>
                </a:lnTo>
                <a:lnTo>
                  <a:pt x="237" y="675"/>
                </a:lnTo>
                <a:lnTo>
                  <a:pt x="284" y="653"/>
                </a:lnTo>
                <a:lnTo>
                  <a:pt x="331" y="623"/>
                </a:lnTo>
                <a:lnTo>
                  <a:pt x="426" y="540"/>
                </a:lnTo>
                <a:lnTo>
                  <a:pt x="521" y="422"/>
                </a:lnTo>
                <a:lnTo>
                  <a:pt x="616" y="281"/>
                </a:lnTo>
                <a:lnTo>
                  <a:pt x="663" y="209"/>
                </a:lnTo>
                <a:lnTo>
                  <a:pt x="710" y="142"/>
                </a:lnTo>
                <a:lnTo>
                  <a:pt x="757" y="83"/>
                </a:lnTo>
                <a:lnTo>
                  <a:pt x="805" y="38"/>
                </a:lnTo>
                <a:lnTo>
                  <a:pt x="852" y="9"/>
                </a:lnTo>
                <a:lnTo>
                  <a:pt x="900" y="0"/>
                </a:lnTo>
              </a:path>
            </a:pathLst>
          </a:custGeom>
          <a:noFill/>
          <a:ln w="57240"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289" name="CustomShape 3"/>
          <p:cNvSpPr/>
          <p:nvPr/>
        </p:nvSpPr>
        <p:spPr>
          <a:xfrm>
            <a:off x="8214840" y="4151520"/>
            <a:ext cx="2437200" cy="1904040"/>
          </a:xfrm>
          <a:custGeom>
            <a:avLst/>
            <a:gdLst/>
            <a:ahLst/>
            <a:rect l="l" t="t" r="r" b="b"/>
            <a:pathLst>
              <a:path w="901" h="721">
                <a:moveTo>
                  <a:pt x="900" y="720"/>
                </a:moveTo>
                <a:lnTo>
                  <a:pt x="805" y="712"/>
                </a:lnTo>
                <a:lnTo>
                  <a:pt x="758" y="704"/>
                </a:lnTo>
                <a:lnTo>
                  <a:pt x="711" y="691"/>
                </a:lnTo>
                <a:lnTo>
                  <a:pt x="663" y="675"/>
                </a:lnTo>
                <a:lnTo>
                  <a:pt x="615" y="653"/>
                </a:lnTo>
                <a:lnTo>
                  <a:pt x="568" y="623"/>
                </a:lnTo>
                <a:lnTo>
                  <a:pt x="473" y="540"/>
                </a:lnTo>
                <a:lnTo>
                  <a:pt x="378" y="422"/>
                </a:lnTo>
                <a:lnTo>
                  <a:pt x="284" y="281"/>
                </a:lnTo>
                <a:lnTo>
                  <a:pt x="236" y="209"/>
                </a:lnTo>
                <a:lnTo>
                  <a:pt x="189" y="142"/>
                </a:lnTo>
                <a:lnTo>
                  <a:pt x="142" y="83"/>
                </a:lnTo>
                <a:lnTo>
                  <a:pt x="94" y="38"/>
                </a:lnTo>
                <a:lnTo>
                  <a:pt x="47" y="9"/>
                </a:lnTo>
                <a:lnTo>
                  <a:pt x="0" y="0"/>
                </a:lnTo>
              </a:path>
            </a:pathLst>
          </a:custGeom>
          <a:noFill/>
          <a:ln w="507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4"/>
          <p:cNvSpPr/>
          <p:nvPr/>
        </p:nvSpPr>
        <p:spPr>
          <a:xfrm>
            <a:off x="5852880" y="4151520"/>
            <a:ext cx="2343600" cy="1904040"/>
          </a:xfrm>
          <a:custGeom>
            <a:avLst/>
            <a:gdLst/>
            <a:ahLst/>
            <a:rect l="l" t="t" r="r" b="b"/>
            <a:pathLst>
              <a:path w="901" h="721">
                <a:moveTo>
                  <a:pt x="0" y="720"/>
                </a:moveTo>
                <a:lnTo>
                  <a:pt x="95" y="712"/>
                </a:lnTo>
                <a:lnTo>
                  <a:pt x="142" y="704"/>
                </a:lnTo>
                <a:lnTo>
                  <a:pt x="189" y="691"/>
                </a:lnTo>
                <a:lnTo>
                  <a:pt x="237" y="675"/>
                </a:lnTo>
                <a:lnTo>
                  <a:pt x="284" y="653"/>
                </a:lnTo>
                <a:lnTo>
                  <a:pt x="331" y="623"/>
                </a:lnTo>
                <a:lnTo>
                  <a:pt x="426" y="540"/>
                </a:lnTo>
                <a:lnTo>
                  <a:pt x="521" y="422"/>
                </a:lnTo>
                <a:lnTo>
                  <a:pt x="616" y="281"/>
                </a:lnTo>
                <a:lnTo>
                  <a:pt x="663" y="209"/>
                </a:lnTo>
                <a:lnTo>
                  <a:pt x="710" y="142"/>
                </a:lnTo>
                <a:lnTo>
                  <a:pt x="757" y="83"/>
                </a:lnTo>
                <a:lnTo>
                  <a:pt x="805" y="38"/>
                </a:lnTo>
                <a:lnTo>
                  <a:pt x="852" y="9"/>
                </a:lnTo>
                <a:lnTo>
                  <a:pt x="900" y="0"/>
                </a:lnTo>
              </a:path>
            </a:pathLst>
          </a:custGeom>
          <a:noFill/>
          <a:ln w="507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Line 5"/>
          <p:cNvSpPr/>
          <p:nvPr/>
        </p:nvSpPr>
        <p:spPr>
          <a:xfrm>
            <a:off x="7036560" y="3153240"/>
            <a:ext cx="11880" cy="3259080"/>
          </a:xfrm>
          <a:prstGeom prst="line">
            <a:avLst/>
          </a:prstGeom>
          <a:ln w="572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3712320" y="4151520"/>
            <a:ext cx="2121840" cy="1904040"/>
          </a:xfrm>
          <a:custGeom>
            <a:avLst/>
            <a:gdLst/>
            <a:ahLst/>
            <a:rect l="l" t="t" r="r" b="b"/>
            <a:pathLst>
              <a:path w="901" h="721">
                <a:moveTo>
                  <a:pt x="900" y="720"/>
                </a:moveTo>
                <a:lnTo>
                  <a:pt x="805" y="712"/>
                </a:lnTo>
                <a:lnTo>
                  <a:pt x="758" y="704"/>
                </a:lnTo>
                <a:lnTo>
                  <a:pt x="711" y="691"/>
                </a:lnTo>
                <a:lnTo>
                  <a:pt x="663" y="675"/>
                </a:lnTo>
                <a:lnTo>
                  <a:pt x="615" y="653"/>
                </a:lnTo>
                <a:lnTo>
                  <a:pt x="568" y="623"/>
                </a:lnTo>
                <a:lnTo>
                  <a:pt x="473" y="540"/>
                </a:lnTo>
                <a:lnTo>
                  <a:pt x="378" y="422"/>
                </a:lnTo>
                <a:lnTo>
                  <a:pt x="284" y="281"/>
                </a:lnTo>
                <a:lnTo>
                  <a:pt x="236" y="209"/>
                </a:lnTo>
                <a:lnTo>
                  <a:pt x="189" y="142"/>
                </a:lnTo>
                <a:lnTo>
                  <a:pt x="142" y="83"/>
                </a:lnTo>
                <a:lnTo>
                  <a:pt x="94" y="38"/>
                </a:lnTo>
                <a:lnTo>
                  <a:pt x="47" y="9"/>
                </a:lnTo>
                <a:lnTo>
                  <a:pt x="0" y="0"/>
                </a:lnTo>
              </a:path>
            </a:pathLst>
          </a:custGeom>
          <a:noFill/>
          <a:ln w="57240"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293" name="CustomShape 2"/>
          <p:cNvSpPr/>
          <p:nvPr/>
        </p:nvSpPr>
        <p:spPr>
          <a:xfrm>
            <a:off x="1656000" y="4151520"/>
            <a:ext cx="2040120" cy="1904040"/>
          </a:xfrm>
          <a:custGeom>
            <a:avLst/>
            <a:gdLst/>
            <a:ahLst/>
            <a:rect l="l" t="t" r="r" b="b"/>
            <a:pathLst>
              <a:path w="901" h="721">
                <a:moveTo>
                  <a:pt x="0" y="720"/>
                </a:moveTo>
                <a:lnTo>
                  <a:pt x="95" y="712"/>
                </a:lnTo>
                <a:lnTo>
                  <a:pt x="142" y="704"/>
                </a:lnTo>
                <a:lnTo>
                  <a:pt x="189" y="691"/>
                </a:lnTo>
                <a:lnTo>
                  <a:pt x="237" y="675"/>
                </a:lnTo>
                <a:lnTo>
                  <a:pt x="284" y="653"/>
                </a:lnTo>
                <a:lnTo>
                  <a:pt x="331" y="623"/>
                </a:lnTo>
                <a:lnTo>
                  <a:pt x="426" y="540"/>
                </a:lnTo>
                <a:lnTo>
                  <a:pt x="521" y="422"/>
                </a:lnTo>
                <a:lnTo>
                  <a:pt x="616" y="281"/>
                </a:lnTo>
                <a:lnTo>
                  <a:pt x="663" y="209"/>
                </a:lnTo>
                <a:lnTo>
                  <a:pt x="710" y="142"/>
                </a:lnTo>
                <a:lnTo>
                  <a:pt x="757" y="83"/>
                </a:lnTo>
                <a:lnTo>
                  <a:pt x="805" y="38"/>
                </a:lnTo>
                <a:lnTo>
                  <a:pt x="852" y="9"/>
                </a:lnTo>
                <a:lnTo>
                  <a:pt x="900" y="0"/>
                </a:lnTo>
              </a:path>
            </a:pathLst>
          </a:custGeom>
          <a:noFill/>
          <a:ln w="57240"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294" name="CustomShape 3"/>
          <p:cNvSpPr/>
          <p:nvPr/>
        </p:nvSpPr>
        <p:spPr>
          <a:xfrm>
            <a:off x="8214840" y="4151520"/>
            <a:ext cx="2437200" cy="1904040"/>
          </a:xfrm>
          <a:custGeom>
            <a:avLst/>
            <a:gdLst/>
            <a:ahLst/>
            <a:rect l="l" t="t" r="r" b="b"/>
            <a:pathLst>
              <a:path w="901" h="721">
                <a:moveTo>
                  <a:pt x="900" y="720"/>
                </a:moveTo>
                <a:lnTo>
                  <a:pt x="805" y="712"/>
                </a:lnTo>
                <a:lnTo>
                  <a:pt x="758" y="704"/>
                </a:lnTo>
                <a:lnTo>
                  <a:pt x="711" y="691"/>
                </a:lnTo>
                <a:lnTo>
                  <a:pt x="663" y="675"/>
                </a:lnTo>
                <a:lnTo>
                  <a:pt x="615" y="653"/>
                </a:lnTo>
                <a:lnTo>
                  <a:pt x="568" y="623"/>
                </a:lnTo>
                <a:lnTo>
                  <a:pt x="473" y="540"/>
                </a:lnTo>
                <a:lnTo>
                  <a:pt x="378" y="422"/>
                </a:lnTo>
                <a:lnTo>
                  <a:pt x="284" y="281"/>
                </a:lnTo>
                <a:lnTo>
                  <a:pt x="236" y="209"/>
                </a:lnTo>
                <a:lnTo>
                  <a:pt x="189" y="142"/>
                </a:lnTo>
                <a:lnTo>
                  <a:pt x="142" y="83"/>
                </a:lnTo>
                <a:lnTo>
                  <a:pt x="94" y="38"/>
                </a:lnTo>
                <a:lnTo>
                  <a:pt x="47" y="9"/>
                </a:lnTo>
                <a:lnTo>
                  <a:pt x="0" y="0"/>
                </a:lnTo>
              </a:path>
            </a:pathLst>
          </a:custGeom>
          <a:noFill/>
          <a:ln w="507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4"/>
          <p:cNvSpPr/>
          <p:nvPr/>
        </p:nvSpPr>
        <p:spPr>
          <a:xfrm>
            <a:off x="5852880" y="4151520"/>
            <a:ext cx="2343600" cy="1904040"/>
          </a:xfrm>
          <a:custGeom>
            <a:avLst/>
            <a:gdLst/>
            <a:ahLst/>
            <a:rect l="l" t="t" r="r" b="b"/>
            <a:pathLst>
              <a:path w="901" h="721">
                <a:moveTo>
                  <a:pt x="0" y="720"/>
                </a:moveTo>
                <a:lnTo>
                  <a:pt x="95" y="712"/>
                </a:lnTo>
                <a:lnTo>
                  <a:pt x="142" y="704"/>
                </a:lnTo>
                <a:lnTo>
                  <a:pt x="189" y="691"/>
                </a:lnTo>
                <a:lnTo>
                  <a:pt x="237" y="675"/>
                </a:lnTo>
                <a:lnTo>
                  <a:pt x="284" y="653"/>
                </a:lnTo>
                <a:lnTo>
                  <a:pt x="331" y="623"/>
                </a:lnTo>
                <a:lnTo>
                  <a:pt x="426" y="540"/>
                </a:lnTo>
                <a:lnTo>
                  <a:pt x="521" y="422"/>
                </a:lnTo>
                <a:lnTo>
                  <a:pt x="616" y="281"/>
                </a:lnTo>
                <a:lnTo>
                  <a:pt x="663" y="209"/>
                </a:lnTo>
                <a:lnTo>
                  <a:pt x="710" y="142"/>
                </a:lnTo>
                <a:lnTo>
                  <a:pt x="757" y="83"/>
                </a:lnTo>
                <a:lnTo>
                  <a:pt x="805" y="38"/>
                </a:lnTo>
                <a:lnTo>
                  <a:pt x="852" y="9"/>
                </a:lnTo>
                <a:lnTo>
                  <a:pt x="900" y="0"/>
                </a:lnTo>
              </a:path>
            </a:pathLst>
          </a:custGeom>
          <a:noFill/>
          <a:ln w="507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Line 5"/>
          <p:cNvSpPr/>
          <p:nvPr/>
        </p:nvSpPr>
        <p:spPr>
          <a:xfrm>
            <a:off x="5850360" y="3364200"/>
            <a:ext cx="11520" cy="3259080"/>
          </a:xfrm>
          <a:prstGeom prst="line">
            <a:avLst/>
          </a:prstGeom>
          <a:ln w="572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5037120" y="4151520"/>
            <a:ext cx="2121840" cy="1904040"/>
          </a:xfrm>
          <a:custGeom>
            <a:avLst/>
            <a:gdLst/>
            <a:ahLst/>
            <a:rect l="l" t="t" r="r" b="b"/>
            <a:pathLst>
              <a:path w="901" h="721">
                <a:moveTo>
                  <a:pt x="900" y="720"/>
                </a:moveTo>
                <a:lnTo>
                  <a:pt x="805" y="712"/>
                </a:lnTo>
                <a:lnTo>
                  <a:pt x="758" y="704"/>
                </a:lnTo>
                <a:lnTo>
                  <a:pt x="711" y="691"/>
                </a:lnTo>
                <a:lnTo>
                  <a:pt x="663" y="675"/>
                </a:lnTo>
                <a:lnTo>
                  <a:pt x="615" y="653"/>
                </a:lnTo>
                <a:lnTo>
                  <a:pt x="568" y="623"/>
                </a:lnTo>
                <a:lnTo>
                  <a:pt x="473" y="540"/>
                </a:lnTo>
                <a:lnTo>
                  <a:pt x="378" y="422"/>
                </a:lnTo>
                <a:lnTo>
                  <a:pt x="284" y="281"/>
                </a:lnTo>
                <a:lnTo>
                  <a:pt x="236" y="209"/>
                </a:lnTo>
                <a:lnTo>
                  <a:pt x="189" y="142"/>
                </a:lnTo>
                <a:lnTo>
                  <a:pt x="142" y="83"/>
                </a:lnTo>
                <a:lnTo>
                  <a:pt x="94" y="38"/>
                </a:lnTo>
                <a:lnTo>
                  <a:pt x="47" y="9"/>
                </a:lnTo>
                <a:lnTo>
                  <a:pt x="0" y="0"/>
                </a:lnTo>
              </a:path>
            </a:pathLst>
          </a:custGeom>
          <a:noFill/>
          <a:ln w="57240"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298" name="CustomShape 2"/>
          <p:cNvSpPr/>
          <p:nvPr/>
        </p:nvSpPr>
        <p:spPr>
          <a:xfrm>
            <a:off x="2980440" y="4151520"/>
            <a:ext cx="2040120" cy="1904040"/>
          </a:xfrm>
          <a:custGeom>
            <a:avLst/>
            <a:gdLst/>
            <a:ahLst/>
            <a:rect l="l" t="t" r="r" b="b"/>
            <a:pathLst>
              <a:path w="901" h="721">
                <a:moveTo>
                  <a:pt x="0" y="720"/>
                </a:moveTo>
                <a:lnTo>
                  <a:pt x="95" y="712"/>
                </a:lnTo>
                <a:lnTo>
                  <a:pt x="142" y="704"/>
                </a:lnTo>
                <a:lnTo>
                  <a:pt x="189" y="691"/>
                </a:lnTo>
                <a:lnTo>
                  <a:pt x="237" y="675"/>
                </a:lnTo>
                <a:lnTo>
                  <a:pt x="284" y="653"/>
                </a:lnTo>
                <a:lnTo>
                  <a:pt x="331" y="623"/>
                </a:lnTo>
                <a:lnTo>
                  <a:pt x="426" y="540"/>
                </a:lnTo>
                <a:lnTo>
                  <a:pt x="521" y="422"/>
                </a:lnTo>
                <a:lnTo>
                  <a:pt x="616" y="281"/>
                </a:lnTo>
                <a:lnTo>
                  <a:pt x="663" y="209"/>
                </a:lnTo>
                <a:lnTo>
                  <a:pt x="710" y="142"/>
                </a:lnTo>
                <a:lnTo>
                  <a:pt x="757" y="83"/>
                </a:lnTo>
                <a:lnTo>
                  <a:pt x="805" y="38"/>
                </a:lnTo>
                <a:lnTo>
                  <a:pt x="852" y="9"/>
                </a:lnTo>
                <a:lnTo>
                  <a:pt x="900" y="0"/>
                </a:lnTo>
              </a:path>
            </a:pathLst>
          </a:custGeom>
          <a:noFill/>
          <a:ln w="57240"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299" name="CustomShape 3"/>
          <p:cNvSpPr/>
          <p:nvPr/>
        </p:nvSpPr>
        <p:spPr>
          <a:xfrm>
            <a:off x="6608880" y="4151520"/>
            <a:ext cx="2437200" cy="1904040"/>
          </a:xfrm>
          <a:custGeom>
            <a:avLst/>
            <a:gdLst/>
            <a:ahLst/>
            <a:rect l="l" t="t" r="r" b="b"/>
            <a:pathLst>
              <a:path w="901" h="721">
                <a:moveTo>
                  <a:pt x="900" y="720"/>
                </a:moveTo>
                <a:lnTo>
                  <a:pt x="805" y="712"/>
                </a:lnTo>
                <a:lnTo>
                  <a:pt x="758" y="704"/>
                </a:lnTo>
                <a:lnTo>
                  <a:pt x="711" y="691"/>
                </a:lnTo>
                <a:lnTo>
                  <a:pt x="663" y="675"/>
                </a:lnTo>
                <a:lnTo>
                  <a:pt x="615" y="653"/>
                </a:lnTo>
                <a:lnTo>
                  <a:pt x="568" y="623"/>
                </a:lnTo>
                <a:lnTo>
                  <a:pt x="473" y="540"/>
                </a:lnTo>
                <a:lnTo>
                  <a:pt x="378" y="422"/>
                </a:lnTo>
                <a:lnTo>
                  <a:pt x="284" y="281"/>
                </a:lnTo>
                <a:lnTo>
                  <a:pt x="236" y="209"/>
                </a:lnTo>
                <a:lnTo>
                  <a:pt x="189" y="142"/>
                </a:lnTo>
                <a:lnTo>
                  <a:pt x="142" y="83"/>
                </a:lnTo>
                <a:lnTo>
                  <a:pt x="94" y="38"/>
                </a:lnTo>
                <a:lnTo>
                  <a:pt x="47" y="9"/>
                </a:lnTo>
                <a:lnTo>
                  <a:pt x="0" y="0"/>
                </a:lnTo>
              </a:path>
            </a:pathLst>
          </a:custGeom>
          <a:noFill/>
          <a:ln w="507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4"/>
          <p:cNvSpPr/>
          <p:nvPr/>
        </p:nvSpPr>
        <p:spPr>
          <a:xfrm>
            <a:off x="4246560" y="4151520"/>
            <a:ext cx="2343600" cy="1904040"/>
          </a:xfrm>
          <a:custGeom>
            <a:avLst/>
            <a:gdLst/>
            <a:ahLst/>
            <a:rect l="l" t="t" r="r" b="b"/>
            <a:pathLst>
              <a:path w="901" h="721">
                <a:moveTo>
                  <a:pt x="0" y="720"/>
                </a:moveTo>
                <a:lnTo>
                  <a:pt x="95" y="712"/>
                </a:lnTo>
                <a:lnTo>
                  <a:pt x="142" y="704"/>
                </a:lnTo>
                <a:lnTo>
                  <a:pt x="189" y="691"/>
                </a:lnTo>
                <a:lnTo>
                  <a:pt x="237" y="675"/>
                </a:lnTo>
                <a:lnTo>
                  <a:pt x="284" y="653"/>
                </a:lnTo>
                <a:lnTo>
                  <a:pt x="331" y="623"/>
                </a:lnTo>
                <a:lnTo>
                  <a:pt x="426" y="540"/>
                </a:lnTo>
                <a:lnTo>
                  <a:pt x="521" y="422"/>
                </a:lnTo>
                <a:lnTo>
                  <a:pt x="616" y="281"/>
                </a:lnTo>
                <a:lnTo>
                  <a:pt x="663" y="209"/>
                </a:lnTo>
                <a:lnTo>
                  <a:pt x="710" y="142"/>
                </a:lnTo>
                <a:lnTo>
                  <a:pt x="757" y="83"/>
                </a:lnTo>
                <a:lnTo>
                  <a:pt x="805" y="38"/>
                </a:lnTo>
                <a:lnTo>
                  <a:pt x="852" y="9"/>
                </a:lnTo>
                <a:lnTo>
                  <a:pt x="900" y="0"/>
                </a:lnTo>
              </a:path>
            </a:pathLst>
          </a:custGeom>
          <a:noFill/>
          <a:ln w="507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Line 5"/>
          <p:cNvSpPr/>
          <p:nvPr/>
        </p:nvSpPr>
        <p:spPr>
          <a:xfrm>
            <a:off x="4773600" y="3134520"/>
            <a:ext cx="11880" cy="3258720"/>
          </a:xfrm>
          <a:prstGeom prst="line">
            <a:avLst/>
          </a:prstGeom>
          <a:ln w="572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5505480" y="4902120"/>
            <a:ext cx="110844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Model 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Model 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Model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2059560" y="2566440"/>
            <a:ext cx="23338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Data due diligence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3071160" y="4086000"/>
            <a:ext cx="17668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Data cleaning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1" name="CustomShape 4"/>
          <p:cNvSpPr/>
          <p:nvPr/>
        </p:nvSpPr>
        <p:spPr>
          <a:xfrm>
            <a:off x="3288960" y="5605560"/>
            <a:ext cx="2443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Predictive modeling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2" name="CustomShape 5"/>
          <p:cNvSpPr/>
          <p:nvPr/>
        </p:nvSpPr>
        <p:spPr>
          <a:xfrm>
            <a:off x="1756080" y="1047240"/>
            <a:ext cx="1617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Getting 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CustomShape 6"/>
          <p:cNvSpPr/>
          <p:nvPr/>
        </p:nvSpPr>
        <p:spPr>
          <a:xfrm>
            <a:off x="7072560" y="4086000"/>
            <a:ext cx="2273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Model comparison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4" name="CustomShape 7"/>
          <p:cNvSpPr/>
          <p:nvPr/>
        </p:nvSpPr>
        <p:spPr>
          <a:xfrm>
            <a:off x="7660440" y="2566440"/>
            <a:ext cx="259128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Make business case,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present value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05" name="CustomShape 8"/>
          <p:cNvSpPr/>
          <p:nvPr/>
        </p:nvSpPr>
        <p:spPr>
          <a:xfrm>
            <a:off x="8601480" y="1047240"/>
            <a:ext cx="2996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Implement in production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5037120" y="4151520"/>
            <a:ext cx="2121840" cy="1904040"/>
          </a:xfrm>
          <a:custGeom>
            <a:avLst/>
            <a:gdLst/>
            <a:ahLst/>
            <a:rect l="l" t="t" r="r" b="b"/>
            <a:pathLst>
              <a:path w="901" h="721">
                <a:moveTo>
                  <a:pt x="900" y="720"/>
                </a:moveTo>
                <a:lnTo>
                  <a:pt x="805" y="712"/>
                </a:lnTo>
                <a:lnTo>
                  <a:pt x="758" y="704"/>
                </a:lnTo>
                <a:lnTo>
                  <a:pt x="711" y="691"/>
                </a:lnTo>
                <a:lnTo>
                  <a:pt x="663" y="675"/>
                </a:lnTo>
                <a:lnTo>
                  <a:pt x="615" y="653"/>
                </a:lnTo>
                <a:lnTo>
                  <a:pt x="568" y="623"/>
                </a:lnTo>
                <a:lnTo>
                  <a:pt x="473" y="540"/>
                </a:lnTo>
                <a:lnTo>
                  <a:pt x="378" y="422"/>
                </a:lnTo>
                <a:lnTo>
                  <a:pt x="284" y="281"/>
                </a:lnTo>
                <a:lnTo>
                  <a:pt x="236" y="209"/>
                </a:lnTo>
                <a:lnTo>
                  <a:pt x="189" y="142"/>
                </a:lnTo>
                <a:lnTo>
                  <a:pt x="142" y="83"/>
                </a:lnTo>
                <a:lnTo>
                  <a:pt x="94" y="38"/>
                </a:lnTo>
                <a:lnTo>
                  <a:pt x="47" y="9"/>
                </a:lnTo>
                <a:lnTo>
                  <a:pt x="0" y="0"/>
                </a:lnTo>
              </a:path>
            </a:pathLst>
          </a:custGeom>
          <a:noFill/>
          <a:ln w="57240"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303" name="CustomShape 2"/>
          <p:cNvSpPr/>
          <p:nvPr/>
        </p:nvSpPr>
        <p:spPr>
          <a:xfrm>
            <a:off x="2980440" y="4151520"/>
            <a:ext cx="2040120" cy="1904040"/>
          </a:xfrm>
          <a:custGeom>
            <a:avLst/>
            <a:gdLst/>
            <a:ahLst/>
            <a:rect l="l" t="t" r="r" b="b"/>
            <a:pathLst>
              <a:path w="901" h="721">
                <a:moveTo>
                  <a:pt x="0" y="720"/>
                </a:moveTo>
                <a:lnTo>
                  <a:pt x="95" y="712"/>
                </a:lnTo>
                <a:lnTo>
                  <a:pt x="142" y="704"/>
                </a:lnTo>
                <a:lnTo>
                  <a:pt x="189" y="691"/>
                </a:lnTo>
                <a:lnTo>
                  <a:pt x="237" y="675"/>
                </a:lnTo>
                <a:lnTo>
                  <a:pt x="284" y="653"/>
                </a:lnTo>
                <a:lnTo>
                  <a:pt x="331" y="623"/>
                </a:lnTo>
                <a:lnTo>
                  <a:pt x="426" y="540"/>
                </a:lnTo>
                <a:lnTo>
                  <a:pt x="521" y="422"/>
                </a:lnTo>
                <a:lnTo>
                  <a:pt x="616" y="281"/>
                </a:lnTo>
                <a:lnTo>
                  <a:pt x="663" y="209"/>
                </a:lnTo>
                <a:lnTo>
                  <a:pt x="710" y="142"/>
                </a:lnTo>
                <a:lnTo>
                  <a:pt x="757" y="83"/>
                </a:lnTo>
                <a:lnTo>
                  <a:pt x="805" y="38"/>
                </a:lnTo>
                <a:lnTo>
                  <a:pt x="852" y="9"/>
                </a:lnTo>
                <a:lnTo>
                  <a:pt x="900" y="0"/>
                </a:lnTo>
              </a:path>
            </a:pathLst>
          </a:custGeom>
          <a:noFill/>
          <a:ln w="57240"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304" name="CustomShape 3"/>
          <p:cNvSpPr/>
          <p:nvPr/>
        </p:nvSpPr>
        <p:spPr>
          <a:xfrm>
            <a:off x="6608880" y="4151520"/>
            <a:ext cx="2437200" cy="1904040"/>
          </a:xfrm>
          <a:custGeom>
            <a:avLst/>
            <a:gdLst/>
            <a:ahLst/>
            <a:rect l="l" t="t" r="r" b="b"/>
            <a:pathLst>
              <a:path w="901" h="721">
                <a:moveTo>
                  <a:pt x="900" y="720"/>
                </a:moveTo>
                <a:lnTo>
                  <a:pt x="805" y="712"/>
                </a:lnTo>
                <a:lnTo>
                  <a:pt x="758" y="704"/>
                </a:lnTo>
                <a:lnTo>
                  <a:pt x="711" y="691"/>
                </a:lnTo>
                <a:lnTo>
                  <a:pt x="663" y="675"/>
                </a:lnTo>
                <a:lnTo>
                  <a:pt x="615" y="653"/>
                </a:lnTo>
                <a:lnTo>
                  <a:pt x="568" y="623"/>
                </a:lnTo>
                <a:lnTo>
                  <a:pt x="473" y="540"/>
                </a:lnTo>
                <a:lnTo>
                  <a:pt x="378" y="422"/>
                </a:lnTo>
                <a:lnTo>
                  <a:pt x="284" y="281"/>
                </a:lnTo>
                <a:lnTo>
                  <a:pt x="236" y="209"/>
                </a:lnTo>
                <a:lnTo>
                  <a:pt x="189" y="142"/>
                </a:lnTo>
                <a:lnTo>
                  <a:pt x="142" y="83"/>
                </a:lnTo>
                <a:lnTo>
                  <a:pt x="94" y="38"/>
                </a:lnTo>
                <a:lnTo>
                  <a:pt x="47" y="9"/>
                </a:lnTo>
                <a:lnTo>
                  <a:pt x="0" y="0"/>
                </a:lnTo>
              </a:path>
            </a:pathLst>
          </a:custGeom>
          <a:noFill/>
          <a:ln w="507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4"/>
          <p:cNvSpPr/>
          <p:nvPr/>
        </p:nvSpPr>
        <p:spPr>
          <a:xfrm>
            <a:off x="4246560" y="4151520"/>
            <a:ext cx="2343600" cy="1904040"/>
          </a:xfrm>
          <a:custGeom>
            <a:avLst/>
            <a:gdLst/>
            <a:ahLst/>
            <a:rect l="l" t="t" r="r" b="b"/>
            <a:pathLst>
              <a:path w="901" h="721">
                <a:moveTo>
                  <a:pt x="0" y="720"/>
                </a:moveTo>
                <a:lnTo>
                  <a:pt x="95" y="712"/>
                </a:lnTo>
                <a:lnTo>
                  <a:pt x="142" y="704"/>
                </a:lnTo>
                <a:lnTo>
                  <a:pt x="189" y="691"/>
                </a:lnTo>
                <a:lnTo>
                  <a:pt x="237" y="675"/>
                </a:lnTo>
                <a:lnTo>
                  <a:pt x="284" y="653"/>
                </a:lnTo>
                <a:lnTo>
                  <a:pt x="331" y="623"/>
                </a:lnTo>
                <a:lnTo>
                  <a:pt x="426" y="540"/>
                </a:lnTo>
                <a:lnTo>
                  <a:pt x="521" y="422"/>
                </a:lnTo>
                <a:lnTo>
                  <a:pt x="616" y="281"/>
                </a:lnTo>
                <a:lnTo>
                  <a:pt x="663" y="209"/>
                </a:lnTo>
                <a:lnTo>
                  <a:pt x="710" y="142"/>
                </a:lnTo>
                <a:lnTo>
                  <a:pt x="757" y="83"/>
                </a:lnTo>
                <a:lnTo>
                  <a:pt x="805" y="38"/>
                </a:lnTo>
                <a:lnTo>
                  <a:pt x="852" y="9"/>
                </a:lnTo>
                <a:lnTo>
                  <a:pt x="900" y="0"/>
                </a:lnTo>
              </a:path>
            </a:pathLst>
          </a:custGeom>
          <a:noFill/>
          <a:ln w="507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Line 5"/>
          <p:cNvSpPr/>
          <p:nvPr/>
        </p:nvSpPr>
        <p:spPr>
          <a:xfrm>
            <a:off x="7036560" y="3153240"/>
            <a:ext cx="11880" cy="3259080"/>
          </a:xfrm>
          <a:prstGeom prst="line">
            <a:avLst/>
          </a:prstGeom>
          <a:ln w="572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5037120" y="4151520"/>
            <a:ext cx="2121840" cy="1904040"/>
          </a:xfrm>
          <a:custGeom>
            <a:avLst/>
            <a:gdLst/>
            <a:ahLst/>
            <a:rect l="l" t="t" r="r" b="b"/>
            <a:pathLst>
              <a:path w="901" h="721">
                <a:moveTo>
                  <a:pt x="900" y="720"/>
                </a:moveTo>
                <a:lnTo>
                  <a:pt x="805" y="712"/>
                </a:lnTo>
                <a:lnTo>
                  <a:pt x="758" y="704"/>
                </a:lnTo>
                <a:lnTo>
                  <a:pt x="711" y="691"/>
                </a:lnTo>
                <a:lnTo>
                  <a:pt x="663" y="675"/>
                </a:lnTo>
                <a:lnTo>
                  <a:pt x="615" y="653"/>
                </a:lnTo>
                <a:lnTo>
                  <a:pt x="568" y="623"/>
                </a:lnTo>
                <a:lnTo>
                  <a:pt x="473" y="540"/>
                </a:lnTo>
                <a:lnTo>
                  <a:pt x="378" y="422"/>
                </a:lnTo>
                <a:lnTo>
                  <a:pt x="284" y="281"/>
                </a:lnTo>
                <a:lnTo>
                  <a:pt x="236" y="209"/>
                </a:lnTo>
                <a:lnTo>
                  <a:pt x="189" y="142"/>
                </a:lnTo>
                <a:lnTo>
                  <a:pt x="142" y="83"/>
                </a:lnTo>
                <a:lnTo>
                  <a:pt x="94" y="38"/>
                </a:lnTo>
                <a:lnTo>
                  <a:pt x="47" y="9"/>
                </a:lnTo>
                <a:lnTo>
                  <a:pt x="0" y="0"/>
                </a:lnTo>
              </a:path>
            </a:pathLst>
          </a:custGeom>
          <a:noFill/>
          <a:ln w="57240"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308" name="CustomShape 2"/>
          <p:cNvSpPr/>
          <p:nvPr/>
        </p:nvSpPr>
        <p:spPr>
          <a:xfrm>
            <a:off x="2980440" y="4151520"/>
            <a:ext cx="2040120" cy="1904040"/>
          </a:xfrm>
          <a:custGeom>
            <a:avLst/>
            <a:gdLst/>
            <a:ahLst/>
            <a:rect l="l" t="t" r="r" b="b"/>
            <a:pathLst>
              <a:path w="901" h="721">
                <a:moveTo>
                  <a:pt x="0" y="720"/>
                </a:moveTo>
                <a:lnTo>
                  <a:pt x="95" y="712"/>
                </a:lnTo>
                <a:lnTo>
                  <a:pt x="142" y="704"/>
                </a:lnTo>
                <a:lnTo>
                  <a:pt x="189" y="691"/>
                </a:lnTo>
                <a:lnTo>
                  <a:pt x="237" y="675"/>
                </a:lnTo>
                <a:lnTo>
                  <a:pt x="284" y="653"/>
                </a:lnTo>
                <a:lnTo>
                  <a:pt x="331" y="623"/>
                </a:lnTo>
                <a:lnTo>
                  <a:pt x="426" y="540"/>
                </a:lnTo>
                <a:lnTo>
                  <a:pt x="521" y="422"/>
                </a:lnTo>
                <a:lnTo>
                  <a:pt x="616" y="281"/>
                </a:lnTo>
                <a:lnTo>
                  <a:pt x="663" y="209"/>
                </a:lnTo>
                <a:lnTo>
                  <a:pt x="710" y="142"/>
                </a:lnTo>
                <a:lnTo>
                  <a:pt x="757" y="83"/>
                </a:lnTo>
                <a:lnTo>
                  <a:pt x="805" y="38"/>
                </a:lnTo>
                <a:lnTo>
                  <a:pt x="852" y="9"/>
                </a:lnTo>
                <a:lnTo>
                  <a:pt x="900" y="0"/>
                </a:lnTo>
              </a:path>
            </a:pathLst>
          </a:custGeom>
          <a:noFill/>
          <a:ln w="57240"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309" name="CustomShape 3"/>
          <p:cNvSpPr/>
          <p:nvPr/>
        </p:nvSpPr>
        <p:spPr>
          <a:xfrm>
            <a:off x="6608880" y="4151520"/>
            <a:ext cx="2437200" cy="1904040"/>
          </a:xfrm>
          <a:custGeom>
            <a:avLst/>
            <a:gdLst/>
            <a:ahLst/>
            <a:rect l="l" t="t" r="r" b="b"/>
            <a:pathLst>
              <a:path w="901" h="721">
                <a:moveTo>
                  <a:pt x="900" y="720"/>
                </a:moveTo>
                <a:lnTo>
                  <a:pt x="805" y="712"/>
                </a:lnTo>
                <a:lnTo>
                  <a:pt x="758" y="704"/>
                </a:lnTo>
                <a:lnTo>
                  <a:pt x="711" y="691"/>
                </a:lnTo>
                <a:lnTo>
                  <a:pt x="663" y="675"/>
                </a:lnTo>
                <a:lnTo>
                  <a:pt x="615" y="653"/>
                </a:lnTo>
                <a:lnTo>
                  <a:pt x="568" y="623"/>
                </a:lnTo>
                <a:lnTo>
                  <a:pt x="473" y="540"/>
                </a:lnTo>
                <a:lnTo>
                  <a:pt x="378" y="422"/>
                </a:lnTo>
                <a:lnTo>
                  <a:pt x="284" y="281"/>
                </a:lnTo>
                <a:lnTo>
                  <a:pt x="236" y="209"/>
                </a:lnTo>
                <a:lnTo>
                  <a:pt x="189" y="142"/>
                </a:lnTo>
                <a:lnTo>
                  <a:pt x="142" y="83"/>
                </a:lnTo>
                <a:lnTo>
                  <a:pt x="94" y="38"/>
                </a:lnTo>
                <a:lnTo>
                  <a:pt x="47" y="9"/>
                </a:lnTo>
                <a:lnTo>
                  <a:pt x="0" y="0"/>
                </a:lnTo>
              </a:path>
            </a:pathLst>
          </a:custGeom>
          <a:noFill/>
          <a:ln w="507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4"/>
          <p:cNvSpPr/>
          <p:nvPr/>
        </p:nvSpPr>
        <p:spPr>
          <a:xfrm>
            <a:off x="4246560" y="4151520"/>
            <a:ext cx="2343600" cy="1904040"/>
          </a:xfrm>
          <a:custGeom>
            <a:avLst/>
            <a:gdLst/>
            <a:ahLst/>
            <a:rect l="l" t="t" r="r" b="b"/>
            <a:pathLst>
              <a:path w="901" h="721">
                <a:moveTo>
                  <a:pt x="0" y="720"/>
                </a:moveTo>
                <a:lnTo>
                  <a:pt x="95" y="712"/>
                </a:lnTo>
                <a:lnTo>
                  <a:pt x="142" y="704"/>
                </a:lnTo>
                <a:lnTo>
                  <a:pt x="189" y="691"/>
                </a:lnTo>
                <a:lnTo>
                  <a:pt x="237" y="675"/>
                </a:lnTo>
                <a:lnTo>
                  <a:pt x="284" y="653"/>
                </a:lnTo>
                <a:lnTo>
                  <a:pt x="331" y="623"/>
                </a:lnTo>
                <a:lnTo>
                  <a:pt x="426" y="540"/>
                </a:lnTo>
                <a:lnTo>
                  <a:pt x="521" y="422"/>
                </a:lnTo>
                <a:lnTo>
                  <a:pt x="616" y="281"/>
                </a:lnTo>
                <a:lnTo>
                  <a:pt x="663" y="209"/>
                </a:lnTo>
                <a:lnTo>
                  <a:pt x="710" y="142"/>
                </a:lnTo>
                <a:lnTo>
                  <a:pt x="757" y="83"/>
                </a:lnTo>
                <a:lnTo>
                  <a:pt x="805" y="38"/>
                </a:lnTo>
                <a:lnTo>
                  <a:pt x="852" y="9"/>
                </a:lnTo>
                <a:lnTo>
                  <a:pt x="900" y="0"/>
                </a:lnTo>
              </a:path>
            </a:pathLst>
          </a:custGeom>
          <a:noFill/>
          <a:ln w="507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Line 5"/>
          <p:cNvSpPr/>
          <p:nvPr/>
        </p:nvSpPr>
        <p:spPr>
          <a:xfrm>
            <a:off x="5767560" y="3329280"/>
            <a:ext cx="11880" cy="3259080"/>
          </a:xfrm>
          <a:prstGeom prst="line">
            <a:avLst/>
          </a:prstGeom>
          <a:ln w="572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5397120" y="4153320"/>
            <a:ext cx="932400" cy="1904040"/>
          </a:xfrm>
          <a:custGeom>
            <a:avLst/>
            <a:gdLst/>
            <a:ahLst/>
            <a:rect l="l" t="t" r="r" b="b"/>
            <a:pathLst>
              <a:path w="901" h="721">
                <a:moveTo>
                  <a:pt x="900" y="720"/>
                </a:moveTo>
                <a:lnTo>
                  <a:pt x="805" y="712"/>
                </a:lnTo>
                <a:lnTo>
                  <a:pt x="758" y="704"/>
                </a:lnTo>
                <a:lnTo>
                  <a:pt x="711" y="691"/>
                </a:lnTo>
                <a:lnTo>
                  <a:pt x="663" y="675"/>
                </a:lnTo>
                <a:lnTo>
                  <a:pt x="615" y="653"/>
                </a:lnTo>
                <a:lnTo>
                  <a:pt x="568" y="623"/>
                </a:lnTo>
                <a:lnTo>
                  <a:pt x="473" y="540"/>
                </a:lnTo>
                <a:lnTo>
                  <a:pt x="378" y="422"/>
                </a:lnTo>
                <a:lnTo>
                  <a:pt x="284" y="281"/>
                </a:lnTo>
                <a:lnTo>
                  <a:pt x="236" y="209"/>
                </a:lnTo>
                <a:lnTo>
                  <a:pt x="189" y="142"/>
                </a:lnTo>
                <a:lnTo>
                  <a:pt x="142" y="83"/>
                </a:lnTo>
                <a:lnTo>
                  <a:pt x="94" y="38"/>
                </a:lnTo>
                <a:lnTo>
                  <a:pt x="47" y="9"/>
                </a:lnTo>
                <a:lnTo>
                  <a:pt x="0" y="0"/>
                </a:lnTo>
              </a:path>
            </a:pathLst>
          </a:custGeom>
          <a:noFill/>
          <a:ln w="57240"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313" name="CustomShape 2"/>
          <p:cNvSpPr/>
          <p:nvPr/>
        </p:nvSpPr>
        <p:spPr>
          <a:xfrm>
            <a:off x="4492800" y="4153320"/>
            <a:ext cx="896400" cy="1904040"/>
          </a:xfrm>
          <a:custGeom>
            <a:avLst/>
            <a:gdLst/>
            <a:ahLst/>
            <a:rect l="l" t="t" r="r" b="b"/>
            <a:pathLst>
              <a:path w="901" h="721">
                <a:moveTo>
                  <a:pt x="0" y="720"/>
                </a:moveTo>
                <a:lnTo>
                  <a:pt x="95" y="712"/>
                </a:lnTo>
                <a:lnTo>
                  <a:pt x="142" y="704"/>
                </a:lnTo>
                <a:lnTo>
                  <a:pt x="189" y="691"/>
                </a:lnTo>
                <a:lnTo>
                  <a:pt x="237" y="675"/>
                </a:lnTo>
                <a:lnTo>
                  <a:pt x="284" y="653"/>
                </a:lnTo>
                <a:lnTo>
                  <a:pt x="331" y="623"/>
                </a:lnTo>
                <a:lnTo>
                  <a:pt x="426" y="540"/>
                </a:lnTo>
                <a:lnTo>
                  <a:pt x="521" y="422"/>
                </a:lnTo>
                <a:lnTo>
                  <a:pt x="616" y="281"/>
                </a:lnTo>
                <a:lnTo>
                  <a:pt x="663" y="209"/>
                </a:lnTo>
                <a:lnTo>
                  <a:pt x="710" y="142"/>
                </a:lnTo>
                <a:lnTo>
                  <a:pt x="757" y="83"/>
                </a:lnTo>
                <a:lnTo>
                  <a:pt x="805" y="38"/>
                </a:lnTo>
                <a:lnTo>
                  <a:pt x="852" y="9"/>
                </a:lnTo>
                <a:lnTo>
                  <a:pt x="900" y="0"/>
                </a:lnTo>
              </a:path>
            </a:pathLst>
          </a:custGeom>
          <a:noFill/>
          <a:ln w="57240"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314" name="CustomShape 3"/>
          <p:cNvSpPr/>
          <p:nvPr/>
        </p:nvSpPr>
        <p:spPr>
          <a:xfrm>
            <a:off x="6125040" y="4153320"/>
            <a:ext cx="860760" cy="1904040"/>
          </a:xfrm>
          <a:custGeom>
            <a:avLst/>
            <a:gdLst/>
            <a:ahLst/>
            <a:rect l="l" t="t" r="r" b="b"/>
            <a:pathLst>
              <a:path w="901" h="721">
                <a:moveTo>
                  <a:pt x="900" y="720"/>
                </a:moveTo>
                <a:lnTo>
                  <a:pt x="805" y="712"/>
                </a:lnTo>
                <a:lnTo>
                  <a:pt x="758" y="704"/>
                </a:lnTo>
                <a:lnTo>
                  <a:pt x="711" y="691"/>
                </a:lnTo>
                <a:lnTo>
                  <a:pt x="663" y="675"/>
                </a:lnTo>
                <a:lnTo>
                  <a:pt x="615" y="653"/>
                </a:lnTo>
                <a:lnTo>
                  <a:pt x="568" y="623"/>
                </a:lnTo>
                <a:lnTo>
                  <a:pt x="473" y="540"/>
                </a:lnTo>
                <a:lnTo>
                  <a:pt x="378" y="422"/>
                </a:lnTo>
                <a:lnTo>
                  <a:pt x="284" y="281"/>
                </a:lnTo>
                <a:lnTo>
                  <a:pt x="236" y="209"/>
                </a:lnTo>
                <a:lnTo>
                  <a:pt x="189" y="142"/>
                </a:lnTo>
                <a:lnTo>
                  <a:pt x="142" y="83"/>
                </a:lnTo>
                <a:lnTo>
                  <a:pt x="94" y="38"/>
                </a:lnTo>
                <a:lnTo>
                  <a:pt x="47" y="9"/>
                </a:lnTo>
                <a:lnTo>
                  <a:pt x="0" y="0"/>
                </a:lnTo>
              </a:path>
            </a:pathLst>
          </a:custGeom>
          <a:noFill/>
          <a:ln w="507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4"/>
          <p:cNvSpPr/>
          <p:nvPr/>
        </p:nvSpPr>
        <p:spPr>
          <a:xfrm>
            <a:off x="5290200" y="4153320"/>
            <a:ext cx="827640" cy="1904040"/>
          </a:xfrm>
          <a:custGeom>
            <a:avLst/>
            <a:gdLst/>
            <a:ahLst/>
            <a:rect l="l" t="t" r="r" b="b"/>
            <a:pathLst>
              <a:path w="901" h="721">
                <a:moveTo>
                  <a:pt x="0" y="720"/>
                </a:moveTo>
                <a:lnTo>
                  <a:pt x="95" y="712"/>
                </a:lnTo>
                <a:lnTo>
                  <a:pt x="142" y="704"/>
                </a:lnTo>
                <a:lnTo>
                  <a:pt x="189" y="691"/>
                </a:lnTo>
                <a:lnTo>
                  <a:pt x="237" y="675"/>
                </a:lnTo>
                <a:lnTo>
                  <a:pt x="284" y="653"/>
                </a:lnTo>
                <a:lnTo>
                  <a:pt x="331" y="623"/>
                </a:lnTo>
                <a:lnTo>
                  <a:pt x="426" y="540"/>
                </a:lnTo>
                <a:lnTo>
                  <a:pt x="521" y="422"/>
                </a:lnTo>
                <a:lnTo>
                  <a:pt x="616" y="281"/>
                </a:lnTo>
                <a:lnTo>
                  <a:pt x="663" y="209"/>
                </a:lnTo>
                <a:lnTo>
                  <a:pt x="710" y="142"/>
                </a:lnTo>
                <a:lnTo>
                  <a:pt x="757" y="83"/>
                </a:lnTo>
                <a:lnTo>
                  <a:pt x="805" y="38"/>
                </a:lnTo>
                <a:lnTo>
                  <a:pt x="852" y="9"/>
                </a:lnTo>
                <a:lnTo>
                  <a:pt x="900" y="0"/>
                </a:lnTo>
              </a:path>
            </a:pathLst>
          </a:custGeom>
          <a:noFill/>
          <a:ln w="507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Line 5"/>
          <p:cNvSpPr/>
          <p:nvPr/>
        </p:nvSpPr>
        <p:spPr>
          <a:xfrm>
            <a:off x="7036560" y="3153240"/>
            <a:ext cx="11880" cy="3259080"/>
          </a:xfrm>
          <a:prstGeom prst="line">
            <a:avLst/>
          </a:prstGeom>
          <a:ln w="572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5397120" y="4153320"/>
            <a:ext cx="932400" cy="1904040"/>
          </a:xfrm>
          <a:custGeom>
            <a:avLst/>
            <a:gdLst/>
            <a:ahLst/>
            <a:rect l="l" t="t" r="r" b="b"/>
            <a:pathLst>
              <a:path w="901" h="721">
                <a:moveTo>
                  <a:pt x="900" y="720"/>
                </a:moveTo>
                <a:lnTo>
                  <a:pt x="805" y="712"/>
                </a:lnTo>
                <a:lnTo>
                  <a:pt x="758" y="704"/>
                </a:lnTo>
                <a:lnTo>
                  <a:pt x="711" y="691"/>
                </a:lnTo>
                <a:lnTo>
                  <a:pt x="663" y="675"/>
                </a:lnTo>
                <a:lnTo>
                  <a:pt x="615" y="653"/>
                </a:lnTo>
                <a:lnTo>
                  <a:pt x="568" y="623"/>
                </a:lnTo>
                <a:lnTo>
                  <a:pt x="473" y="540"/>
                </a:lnTo>
                <a:lnTo>
                  <a:pt x="378" y="422"/>
                </a:lnTo>
                <a:lnTo>
                  <a:pt x="284" y="281"/>
                </a:lnTo>
                <a:lnTo>
                  <a:pt x="236" y="209"/>
                </a:lnTo>
                <a:lnTo>
                  <a:pt x="189" y="142"/>
                </a:lnTo>
                <a:lnTo>
                  <a:pt x="142" y="83"/>
                </a:lnTo>
                <a:lnTo>
                  <a:pt x="94" y="38"/>
                </a:lnTo>
                <a:lnTo>
                  <a:pt x="47" y="9"/>
                </a:lnTo>
                <a:lnTo>
                  <a:pt x="0" y="0"/>
                </a:lnTo>
              </a:path>
            </a:pathLst>
          </a:custGeom>
          <a:noFill/>
          <a:ln w="57240"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318" name="CustomShape 2"/>
          <p:cNvSpPr/>
          <p:nvPr/>
        </p:nvSpPr>
        <p:spPr>
          <a:xfrm>
            <a:off x="4492800" y="4153320"/>
            <a:ext cx="896400" cy="1904040"/>
          </a:xfrm>
          <a:custGeom>
            <a:avLst/>
            <a:gdLst/>
            <a:ahLst/>
            <a:rect l="l" t="t" r="r" b="b"/>
            <a:pathLst>
              <a:path w="901" h="721">
                <a:moveTo>
                  <a:pt x="0" y="720"/>
                </a:moveTo>
                <a:lnTo>
                  <a:pt x="95" y="712"/>
                </a:lnTo>
                <a:lnTo>
                  <a:pt x="142" y="704"/>
                </a:lnTo>
                <a:lnTo>
                  <a:pt x="189" y="691"/>
                </a:lnTo>
                <a:lnTo>
                  <a:pt x="237" y="675"/>
                </a:lnTo>
                <a:lnTo>
                  <a:pt x="284" y="653"/>
                </a:lnTo>
                <a:lnTo>
                  <a:pt x="331" y="623"/>
                </a:lnTo>
                <a:lnTo>
                  <a:pt x="426" y="540"/>
                </a:lnTo>
                <a:lnTo>
                  <a:pt x="521" y="422"/>
                </a:lnTo>
                <a:lnTo>
                  <a:pt x="616" y="281"/>
                </a:lnTo>
                <a:lnTo>
                  <a:pt x="663" y="209"/>
                </a:lnTo>
                <a:lnTo>
                  <a:pt x="710" y="142"/>
                </a:lnTo>
                <a:lnTo>
                  <a:pt x="757" y="83"/>
                </a:lnTo>
                <a:lnTo>
                  <a:pt x="805" y="38"/>
                </a:lnTo>
                <a:lnTo>
                  <a:pt x="852" y="9"/>
                </a:lnTo>
                <a:lnTo>
                  <a:pt x="900" y="0"/>
                </a:lnTo>
              </a:path>
            </a:pathLst>
          </a:custGeom>
          <a:noFill/>
          <a:ln w="57240"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319" name="CustomShape 3"/>
          <p:cNvSpPr/>
          <p:nvPr/>
        </p:nvSpPr>
        <p:spPr>
          <a:xfrm>
            <a:off x="6125040" y="4153320"/>
            <a:ext cx="860760" cy="1904040"/>
          </a:xfrm>
          <a:custGeom>
            <a:avLst/>
            <a:gdLst/>
            <a:ahLst/>
            <a:rect l="l" t="t" r="r" b="b"/>
            <a:pathLst>
              <a:path w="901" h="721">
                <a:moveTo>
                  <a:pt x="900" y="720"/>
                </a:moveTo>
                <a:lnTo>
                  <a:pt x="805" y="712"/>
                </a:lnTo>
                <a:lnTo>
                  <a:pt x="758" y="704"/>
                </a:lnTo>
                <a:lnTo>
                  <a:pt x="711" y="691"/>
                </a:lnTo>
                <a:lnTo>
                  <a:pt x="663" y="675"/>
                </a:lnTo>
                <a:lnTo>
                  <a:pt x="615" y="653"/>
                </a:lnTo>
                <a:lnTo>
                  <a:pt x="568" y="623"/>
                </a:lnTo>
                <a:lnTo>
                  <a:pt x="473" y="540"/>
                </a:lnTo>
                <a:lnTo>
                  <a:pt x="378" y="422"/>
                </a:lnTo>
                <a:lnTo>
                  <a:pt x="284" y="281"/>
                </a:lnTo>
                <a:lnTo>
                  <a:pt x="236" y="209"/>
                </a:lnTo>
                <a:lnTo>
                  <a:pt x="189" y="142"/>
                </a:lnTo>
                <a:lnTo>
                  <a:pt x="142" y="83"/>
                </a:lnTo>
                <a:lnTo>
                  <a:pt x="94" y="38"/>
                </a:lnTo>
                <a:lnTo>
                  <a:pt x="47" y="9"/>
                </a:lnTo>
                <a:lnTo>
                  <a:pt x="0" y="0"/>
                </a:lnTo>
              </a:path>
            </a:pathLst>
          </a:custGeom>
          <a:noFill/>
          <a:ln w="507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4"/>
          <p:cNvSpPr/>
          <p:nvPr/>
        </p:nvSpPr>
        <p:spPr>
          <a:xfrm>
            <a:off x="5290200" y="4153320"/>
            <a:ext cx="827640" cy="1904040"/>
          </a:xfrm>
          <a:custGeom>
            <a:avLst/>
            <a:gdLst/>
            <a:ahLst/>
            <a:rect l="l" t="t" r="r" b="b"/>
            <a:pathLst>
              <a:path w="901" h="721">
                <a:moveTo>
                  <a:pt x="0" y="720"/>
                </a:moveTo>
                <a:lnTo>
                  <a:pt x="95" y="712"/>
                </a:lnTo>
                <a:lnTo>
                  <a:pt x="142" y="704"/>
                </a:lnTo>
                <a:lnTo>
                  <a:pt x="189" y="691"/>
                </a:lnTo>
                <a:lnTo>
                  <a:pt x="237" y="675"/>
                </a:lnTo>
                <a:lnTo>
                  <a:pt x="284" y="653"/>
                </a:lnTo>
                <a:lnTo>
                  <a:pt x="331" y="623"/>
                </a:lnTo>
                <a:lnTo>
                  <a:pt x="426" y="540"/>
                </a:lnTo>
                <a:lnTo>
                  <a:pt x="521" y="422"/>
                </a:lnTo>
                <a:lnTo>
                  <a:pt x="616" y="281"/>
                </a:lnTo>
                <a:lnTo>
                  <a:pt x="663" y="209"/>
                </a:lnTo>
                <a:lnTo>
                  <a:pt x="710" y="142"/>
                </a:lnTo>
                <a:lnTo>
                  <a:pt x="757" y="83"/>
                </a:lnTo>
                <a:lnTo>
                  <a:pt x="805" y="38"/>
                </a:lnTo>
                <a:lnTo>
                  <a:pt x="852" y="9"/>
                </a:lnTo>
                <a:lnTo>
                  <a:pt x="900" y="0"/>
                </a:lnTo>
              </a:path>
            </a:pathLst>
          </a:custGeom>
          <a:noFill/>
          <a:ln w="507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Line 5"/>
          <p:cNvSpPr/>
          <p:nvPr/>
        </p:nvSpPr>
        <p:spPr>
          <a:xfrm>
            <a:off x="4773600" y="3134520"/>
            <a:ext cx="11880" cy="3258720"/>
          </a:xfrm>
          <a:prstGeom prst="line">
            <a:avLst/>
          </a:prstGeom>
          <a:ln w="572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5397120" y="4153320"/>
            <a:ext cx="932400" cy="1904040"/>
          </a:xfrm>
          <a:custGeom>
            <a:avLst/>
            <a:gdLst/>
            <a:ahLst/>
            <a:rect l="l" t="t" r="r" b="b"/>
            <a:pathLst>
              <a:path w="901" h="721">
                <a:moveTo>
                  <a:pt x="900" y="720"/>
                </a:moveTo>
                <a:lnTo>
                  <a:pt x="805" y="712"/>
                </a:lnTo>
                <a:lnTo>
                  <a:pt x="758" y="704"/>
                </a:lnTo>
                <a:lnTo>
                  <a:pt x="711" y="691"/>
                </a:lnTo>
                <a:lnTo>
                  <a:pt x="663" y="675"/>
                </a:lnTo>
                <a:lnTo>
                  <a:pt x="615" y="653"/>
                </a:lnTo>
                <a:lnTo>
                  <a:pt x="568" y="623"/>
                </a:lnTo>
                <a:lnTo>
                  <a:pt x="473" y="540"/>
                </a:lnTo>
                <a:lnTo>
                  <a:pt x="378" y="422"/>
                </a:lnTo>
                <a:lnTo>
                  <a:pt x="284" y="281"/>
                </a:lnTo>
                <a:lnTo>
                  <a:pt x="236" y="209"/>
                </a:lnTo>
                <a:lnTo>
                  <a:pt x="189" y="142"/>
                </a:lnTo>
                <a:lnTo>
                  <a:pt x="142" y="83"/>
                </a:lnTo>
                <a:lnTo>
                  <a:pt x="94" y="38"/>
                </a:lnTo>
                <a:lnTo>
                  <a:pt x="47" y="9"/>
                </a:lnTo>
                <a:lnTo>
                  <a:pt x="0" y="0"/>
                </a:lnTo>
              </a:path>
            </a:pathLst>
          </a:custGeom>
          <a:noFill/>
          <a:ln w="57240"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323" name="CustomShape 2"/>
          <p:cNvSpPr/>
          <p:nvPr/>
        </p:nvSpPr>
        <p:spPr>
          <a:xfrm>
            <a:off x="4492800" y="4153320"/>
            <a:ext cx="896400" cy="1904040"/>
          </a:xfrm>
          <a:custGeom>
            <a:avLst/>
            <a:gdLst/>
            <a:ahLst/>
            <a:rect l="l" t="t" r="r" b="b"/>
            <a:pathLst>
              <a:path w="901" h="721">
                <a:moveTo>
                  <a:pt x="0" y="720"/>
                </a:moveTo>
                <a:lnTo>
                  <a:pt x="95" y="712"/>
                </a:lnTo>
                <a:lnTo>
                  <a:pt x="142" y="704"/>
                </a:lnTo>
                <a:lnTo>
                  <a:pt x="189" y="691"/>
                </a:lnTo>
                <a:lnTo>
                  <a:pt x="237" y="675"/>
                </a:lnTo>
                <a:lnTo>
                  <a:pt x="284" y="653"/>
                </a:lnTo>
                <a:lnTo>
                  <a:pt x="331" y="623"/>
                </a:lnTo>
                <a:lnTo>
                  <a:pt x="426" y="540"/>
                </a:lnTo>
                <a:lnTo>
                  <a:pt x="521" y="422"/>
                </a:lnTo>
                <a:lnTo>
                  <a:pt x="616" y="281"/>
                </a:lnTo>
                <a:lnTo>
                  <a:pt x="663" y="209"/>
                </a:lnTo>
                <a:lnTo>
                  <a:pt x="710" y="142"/>
                </a:lnTo>
                <a:lnTo>
                  <a:pt x="757" y="83"/>
                </a:lnTo>
                <a:lnTo>
                  <a:pt x="805" y="38"/>
                </a:lnTo>
                <a:lnTo>
                  <a:pt x="852" y="9"/>
                </a:lnTo>
                <a:lnTo>
                  <a:pt x="900" y="0"/>
                </a:lnTo>
              </a:path>
            </a:pathLst>
          </a:custGeom>
          <a:noFill/>
          <a:ln w="57240"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324" name="CustomShape 3"/>
          <p:cNvSpPr/>
          <p:nvPr/>
        </p:nvSpPr>
        <p:spPr>
          <a:xfrm>
            <a:off x="6125040" y="4153320"/>
            <a:ext cx="860760" cy="1904040"/>
          </a:xfrm>
          <a:custGeom>
            <a:avLst/>
            <a:gdLst/>
            <a:ahLst/>
            <a:rect l="l" t="t" r="r" b="b"/>
            <a:pathLst>
              <a:path w="901" h="721">
                <a:moveTo>
                  <a:pt x="900" y="720"/>
                </a:moveTo>
                <a:lnTo>
                  <a:pt x="805" y="712"/>
                </a:lnTo>
                <a:lnTo>
                  <a:pt x="758" y="704"/>
                </a:lnTo>
                <a:lnTo>
                  <a:pt x="711" y="691"/>
                </a:lnTo>
                <a:lnTo>
                  <a:pt x="663" y="675"/>
                </a:lnTo>
                <a:lnTo>
                  <a:pt x="615" y="653"/>
                </a:lnTo>
                <a:lnTo>
                  <a:pt x="568" y="623"/>
                </a:lnTo>
                <a:lnTo>
                  <a:pt x="473" y="540"/>
                </a:lnTo>
                <a:lnTo>
                  <a:pt x="378" y="422"/>
                </a:lnTo>
                <a:lnTo>
                  <a:pt x="284" y="281"/>
                </a:lnTo>
                <a:lnTo>
                  <a:pt x="236" y="209"/>
                </a:lnTo>
                <a:lnTo>
                  <a:pt x="189" y="142"/>
                </a:lnTo>
                <a:lnTo>
                  <a:pt x="142" y="83"/>
                </a:lnTo>
                <a:lnTo>
                  <a:pt x="94" y="38"/>
                </a:lnTo>
                <a:lnTo>
                  <a:pt x="47" y="9"/>
                </a:lnTo>
                <a:lnTo>
                  <a:pt x="0" y="0"/>
                </a:lnTo>
              </a:path>
            </a:pathLst>
          </a:custGeom>
          <a:noFill/>
          <a:ln w="507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4"/>
          <p:cNvSpPr/>
          <p:nvPr/>
        </p:nvSpPr>
        <p:spPr>
          <a:xfrm>
            <a:off x="5290200" y="4153320"/>
            <a:ext cx="827640" cy="1904040"/>
          </a:xfrm>
          <a:custGeom>
            <a:avLst/>
            <a:gdLst/>
            <a:ahLst/>
            <a:rect l="l" t="t" r="r" b="b"/>
            <a:pathLst>
              <a:path w="901" h="721">
                <a:moveTo>
                  <a:pt x="0" y="720"/>
                </a:moveTo>
                <a:lnTo>
                  <a:pt x="95" y="712"/>
                </a:lnTo>
                <a:lnTo>
                  <a:pt x="142" y="704"/>
                </a:lnTo>
                <a:lnTo>
                  <a:pt x="189" y="691"/>
                </a:lnTo>
                <a:lnTo>
                  <a:pt x="237" y="675"/>
                </a:lnTo>
                <a:lnTo>
                  <a:pt x="284" y="653"/>
                </a:lnTo>
                <a:lnTo>
                  <a:pt x="331" y="623"/>
                </a:lnTo>
                <a:lnTo>
                  <a:pt x="426" y="540"/>
                </a:lnTo>
                <a:lnTo>
                  <a:pt x="521" y="422"/>
                </a:lnTo>
                <a:lnTo>
                  <a:pt x="616" y="281"/>
                </a:lnTo>
                <a:lnTo>
                  <a:pt x="663" y="209"/>
                </a:lnTo>
                <a:lnTo>
                  <a:pt x="710" y="142"/>
                </a:lnTo>
                <a:lnTo>
                  <a:pt x="757" y="83"/>
                </a:lnTo>
                <a:lnTo>
                  <a:pt x="805" y="38"/>
                </a:lnTo>
                <a:lnTo>
                  <a:pt x="852" y="9"/>
                </a:lnTo>
                <a:lnTo>
                  <a:pt x="900" y="0"/>
                </a:lnTo>
              </a:path>
            </a:pathLst>
          </a:custGeom>
          <a:noFill/>
          <a:ln w="507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Line 5"/>
          <p:cNvSpPr/>
          <p:nvPr/>
        </p:nvSpPr>
        <p:spPr>
          <a:xfrm>
            <a:off x="5767560" y="3329280"/>
            <a:ext cx="11880" cy="3259080"/>
          </a:xfrm>
          <a:prstGeom prst="line">
            <a:avLst/>
          </a:prstGeom>
          <a:ln w="572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831960" y="1709640"/>
            <a:ext cx="10514520" cy="285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ROC curves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328" name="CustomShape 2"/>
          <p:cNvSpPr/>
          <p:nvPr/>
        </p:nvSpPr>
        <p:spPr>
          <a:xfrm>
            <a:off x="831960" y="4589640"/>
            <a:ext cx="10514520" cy="14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8b8b8b"/>
                </a:solidFill>
                <a:latin typeface="Calibri"/>
                <a:ea typeface="DejaVu Sans"/>
              </a:rPr>
              <a:t>This may be a good time to explain ROC curves, but it derails the explanation on separability that leads to understanding SVMs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831960" y="1709640"/>
            <a:ext cx="10514520" cy="285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Support Vector machines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831960" y="4589640"/>
            <a:ext cx="10514520" cy="14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8b8b8b"/>
                </a:solidFill>
                <a:latin typeface="Calibri"/>
                <a:ea typeface="DejaVu Sans"/>
              </a:rPr>
              <a:t>And Kernel methods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331" name="" descr=""/>
          <p:cNvPicPr/>
          <p:nvPr/>
        </p:nvPicPr>
        <p:blipFill>
          <a:blip r:embed="rId1"/>
          <a:stretch/>
        </p:blipFill>
        <p:spPr>
          <a:xfrm>
            <a:off x="-25920" y="0"/>
            <a:ext cx="5328720" cy="1361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What is an SVM?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SVMs introduced in COLT-92 by Boser, Guyon &amp; Vapnik. Became rather popular since.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2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SVM is one of several Kernel methods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2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The objective of a SVM is to </a:t>
            </a: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find the optimal separating hyperplane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2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It does this by defining a kernel and a margin.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Basically the margin is a no man's land. There will never be any data point inside the margin.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2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The optimal hyperplane will be the one with the biggest margin.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What is a metric?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Distance metrics are functions d(a, b) such that d(a, b) &lt; d(a, c) if objects a and b are considered 'more similar' than objects a and c. Two objects exactly alike would have a distance of zero. One of the most popular examples is Euclidean distance. To be a ‘true’ metric, it must obey the following four conditions: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What is a metric?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1. d(a, b) &gt;= 0, for all a and b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2. d(a, b) == 0, if and only if a = b, positive definiteness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3. d(a, b) == d(b, a), symmetry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4. d(a, c) &lt;= d(a, b) + d(b, c), the triangle inequality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Regression vs classification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Regression: metrics like RMSE and R 2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Classification: expected value, ROC curve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We will focus on binary classification, for which the classes often are simply called 'positive' and 'negative'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What is a Kernel?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39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 kernel is essentially a mapping function - one that transforms a given space into some other (usually very high dimensional) space.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 kernel is a distance.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Hyperplane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41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An hyperplane is a generalization of a plane.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 one dimension, an hyperplane is called a point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 two dimensions, it is a line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 three dimensions, it is a plane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 more dimensions you can call it an hyperplane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Dot product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	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 dot product, x</a:t>
            </a:r>
            <a:r>
              <a:rPr b="0" i="1" lang="en-US" sz="28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, can be written as a product of the distance of x</a:t>
            </a:r>
            <a:r>
              <a:rPr b="0" i="1" lang="en-US" sz="28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from the origin, the distance of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from the origin, and the cosine of the angle between x</a:t>
            </a:r>
            <a:r>
              <a:rPr b="0" i="1" lang="en-US" sz="28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(Dillon and Goldstein 1984).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Picture 3" descr=""/>
          <p:cNvPicPr/>
          <p:nvPr/>
        </p:nvPicPr>
        <p:blipFill>
          <a:blip r:embed="rId1"/>
          <a:stretch/>
        </p:blipFill>
        <p:spPr>
          <a:xfrm>
            <a:off x="8028360" y="600120"/>
            <a:ext cx="3588480" cy="1375560"/>
          </a:xfrm>
          <a:prstGeom prst="rect">
            <a:avLst/>
          </a:prstGeom>
          <a:ln>
            <a:noFill/>
          </a:ln>
        </p:spPr>
      </p:pic>
      <p:pic>
        <p:nvPicPr>
          <p:cNvPr id="345" name="Picture 5" descr=""/>
          <p:cNvPicPr/>
          <p:nvPr/>
        </p:nvPicPr>
        <p:blipFill>
          <a:blip r:embed="rId2"/>
          <a:stretch/>
        </p:blipFill>
        <p:spPr>
          <a:xfrm>
            <a:off x="6447600" y="3958200"/>
            <a:ext cx="5168880" cy="2195280"/>
          </a:xfrm>
          <a:prstGeom prst="rect">
            <a:avLst/>
          </a:prstGeom>
          <a:ln>
            <a:noFill/>
          </a:ln>
        </p:spPr>
      </p:pic>
      <p:sp>
        <p:nvSpPr>
          <p:cNvPr id="346" name="Line 1"/>
          <p:cNvSpPr/>
          <p:nvPr/>
        </p:nvSpPr>
        <p:spPr>
          <a:xfrm>
            <a:off x="773640" y="1160280"/>
            <a:ext cx="5040720" cy="453708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2"/>
          <p:cNvSpPr/>
          <p:nvPr/>
        </p:nvSpPr>
        <p:spPr>
          <a:xfrm>
            <a:off x="773640" y="1055160"/>
            <a:ext cx="5040000" cy="492264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" name="CustomShape 3"/>
          <p:cNvSpPr/>
          <p:nvPr/>
        </p:nvSpPr>
        <p:spPr>
          <a:xfrm>
            <a:off x="5131440" y="163296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CustomShape 4"/>
          <p:cNvSpPr/>
          <p:nvPr/>
        </p:nvSpPr>
        <p:spPr>
          <a:xfrm>
            <a:off x="4687920" y="146916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CustomShape 5"/>
          <p:cNvSpPr/>
          <p:nvPr/>
        </p:nvSpPr>
        <p:spPr>
          <a:xfrm>
            <a:off x="3739680" y="165204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CustomShape 6"/>
          <p:cNvSpPr/>
          <p:nvPr/>
        </p:nvSpPr>
        <p:spPr>
          <a:xfrm>
            <a:off x="3891960" y="180432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CustomShape 7"/>
          <p:cNvSpPr/>
          <p:nvPr/>
        </p:nvSpPr>
        <p:spPr>
          <a:xfrm>
            <a:off x="4802040" y="172548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CustomShape 8"/>
          <p:cNvSpPr/>
          <p:nvPr/>
        </p:nvSpPr>
        <p:spPr>
          <a:xfrm>
            <a:off x="4917960" y="195120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" name="CustomShape 9"/>
          <p:cNvSpPr/>
          <p:nvPr/>
        </p:nvSpPr>
        <p:spPr>
          <a:xfrm>
            <a:off x="4793760" y="246384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5" name="CustomShape 10"/>
          <p:cNvSpPr/>
          <p:nvPr/>
        </p:nvSpPr>
        <p:spPr>
          <a:xfrm>
            <a:off x="5051880" y="230436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11"/>
          <p:cNvSpPr/>
          <p:nvPr/>
        </p:nvSpPr>
        <p:spPr>
          <a:xfrm>
            <a:off x="4281840" y="202212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12"/>
          <p:cNvSpPr/>
          <p:nvPr/>
        </p:nvSpPr>
        <p:spPr>
          <a:xfrm>
            <a:off x="4281840" y="266580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13"/>
          <p:cNvSpPr/>
          <p:nvPr/>
        </p:nvSpPr>
        <p:spPr>
          <a:xfrm>
            <a:off x="4599000" y="217692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CustomShape 14"/>
          <p:cNvSpPr/>
          <p:nvPr/>
        </p:nvSpPr>
        <p:spPr>
          <a:xfrm>
            <a:off x="3976920" y="213480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CustomShape 15"/>
          <p:cNvSpPr/>
          <p:nvPr/>
        </p:nvSpPr>
        <p:spPr>
          <a:xfrm>
            <a:off x="4129560" y="228744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1" name="CustomShape 16"/>
          <p:cNvSpPr/>
          <p:nvPr/>
        </p:nvSpPr>
        <p:spPr>
          <a:xfrm>
            <a:off x="4281840" y="243972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2" name="CustomShape 17"/>
          <p:cNvSpPr/>
          <p:nvPr/>
        </p:nvSpPr>
        <p:spPr>
          <a:xfrm>
            <a:off x="4357080" y="177552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3" name="CustomShape 18"/>
          <p:cNvSpPr/>
          <p:nvPr/>
        </p:nvSpPr>
        <p:spPr>
          <a:xfrm>
            <a:off x="4057920" y="254628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4" name="CustomShape 19"/>
          <p:cNvSpPr/>
          <p:nvPr/>
        </p:nvSpPr>
        <p:spPr>
          <a:xfrm>
            <a:off x="3416400" y="165600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CustomShape 20"/>
          <p:cNvSpPr/>
          <p:nvPr/>
        </p:nvSpPr>
        <p:spPr>
          <a:xfrm>
            <a:off x="4287240" y="141048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CustomShape 21"/>
          <p:cNvSpPr/>
          <p:nvPr/>
        </p:nvSpPr>
        <p:spPr>
          <a:xfrm>
            <a:off x="5020560" y="115488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7" name="CustomShape 22"/>
          <p:cNvSpPr/>
          <p:nvPr/>
        </p:nvSpPr>
        <p:spPr>
          <a:xfrm>
            <a:off x="3659400" y="208368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CustomShape 23"/>
          <p:cNvSpPr/>
          <p:nvPr/>
        </p:nvSpPr>
        <p:spPr>
          <a:xfrm>
            <a:off x="4434120" y="259200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CustomShape 24"/>
          <p:cNvSpPr/>
          <p:nvPr/>
        </p:nvSpPr>
        <p:spPr>
          <a:xfrm>
            <a:off x="3894480" y="234144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0" name="CustomShape 25"/>
          <p:cNvSpPr/>
          <p:nvPr/>
        </p:nvSpPr>
        <p:spPr>
          <a:xfrm>
            <a:off x="3779640" y="142200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1" name="CustomShape 26"/>
          <p:cNvSpPr/>
          <p:nvPr/>
        </p:nvSpPr>
        <p:spPr>
          <a:xfrm>
            <a:off x="4586760" y="274464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CustomShape 27"/>
          <p:cNvSpPr/>
          <p:nvPr/>
        </p:nvSpPr>
        <p:spPr>
          <a:xfrm>
            <a:off x="5383440" y="158184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CustomShape 28"/>
          <p:cNvSpPr/>
          <p:nvPr/>
        </p:nvSpPr>
        <p:spPr>
          <a:xfrm>
            <a:off x="5229720" y="182664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CustomShape 29"/>
          <p:cNvSpPr/>
          <p:nvPr/>
        </p:nvSpPr>
        <p:spPr>
          <a:xfrm>
            <a:off x="1954080" y="400428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5" name="CustomShape 30"/>
          <p:cNvSpPr/>
          <p:nvPr/>
        </p:nvSpPr>
        <p:spPr>
          <a:xfrm>
            <a:off x="1445040" y="384084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6" name="CustomShape 31"/>
          <p:cNvSpPr/>
          <p:nvPr/>
        </p:nvSpPr>
        <p:spPr>
          <a:xfrm>
            <a:off x="1445760" y="429192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CustomShape 32"/>
          <p:cNvSpPr/>
          <p:nvPr/>
        </p:nvSpPr>
        <p:spPr>
          <a:xfrm>
            <a:off x="1598040" y="444420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CustomShape 33"/>
          <p:cNvSpPr/>
          <p:nvPr/>
        </p:nvSpPr>
        <p:spPr>
          <a:xfrm>
            <a:off x="2508120" y="436500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CustomShape 34"/>
          <p:cNvSpPr/>
          <p:nvPr/>
        </p:nvSpPr>
        <p:spPr>
          <a:xfrm>
            <a:off x="2624040" y="459108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CustomShape 35"/>
          <p:cNvSpPr/>
          <p:nvPr/>
        </p:nvSpPr>
        <p:spPr>
          <a:xfrm>
            <a:off x="2499840" y="510372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CustomShape 36"/>
          <p:cNvSpPr/>
          <p:nvPr/>
        </p:nvSpPr>
        <p:spPr>
          <a:xfrm>
            <a:off x="2757960" y="494424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2" name="CustomShape 37"/>
          <p:cNvSpPr/>
          <p:nvPr/>
        </p:nvSpPr>
        <p:spPr>
          <a:xfrm>
            <a:off x="1987920" y="466164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3" name="CustomShape 38"/>
          <p:cNvSpPr/>
          <p:nvPr/>
        </p:nvSpPr>
        <p:spPr>
          <a:xfrm>
            <a:off x="1987920" y="530568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4" name="CustomShape 39"/>
          <p:cNvSpPr/>
          <p:nvPr/>
        </p:nvSpPr>
        <p:spPr>
          <a:xfrm>
            <a:off x="2305080" y="481680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5" name="CustomShape 40"/>
          <p:cNvSpPr/>
          <p:nvPr/>
        </p:nvSpPr>
        <p:spPr>
          <a:xfrm>
            <a:off x="1683000" y="477468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6" name="CustomShape 41"/>
          <p:cNvSpPr/>
          <p:nvPr/>
        </p:nvSpPr>
        <p:spPr>
          <a:xfrm>
            <a:off x="1835640" y="492696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CustomShape 42"/>
          <p:cNvSpPr/>
          <p:nvPr/>
        </p:nvSpPr>
        <p:spPr>
          <a:xfrm>
            <a:off x="1987920" y="507960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CustomShape 43"/>
          <p:cNvSpPr/>
          <p:nvPr/>
        </p:nvSpPr>
        <p:spPr>
          <a:xfrm>
            <a:off x="2063160" y="441504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CustomShape 44"/>
          <p:cNvSpPr/>
          <p:nvPr/>
        </p:nvSpPr>
        <p:spPr>
          <a:xfrm>
            <a:off x="1764000" y="518616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0" name="CustomShape 45"/>
          <p:cNvSpPr/>
          <p:nvPr/>
        </p:nvSpPr>
        <p:spPr>
          <a:xfrm>
            <a:off x="911160" y="511884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1" name="CustomShape 46"/>
          <p:cNvSpPr/>
          <p:nvPr/>
        </p:nvSpPr>
        <p:spPr>
          <a:xfrm>
            <a:off x="995040" y="481428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CustomShape 47"/>
          <p:cNvSpPr/>
          <p:nvPr/>
        </p:nvSpPr>
        <p:spPr>
          <a:xfrm>
            <a:off x="1117080" y="542376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3" name="CustomShape 48"/>
          <p:cNvSpPr/>
          <p:nvPr/>
        </p:nvSpPr>
        <p:spPr>
          <a:xfrm>
            <a:off x="1365480" y="472320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CustomShape 49"/>
          <p:cNvSpPr/>
          <p:nvPr/>
        </p:nvSpPr>
        <p:spPr>
          <a:xfrm>
            <a:off x="2140200" y="523188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CustomShape 50"/>
          <p:cNvSpPr/>
          <p:nvPr/>
        </p:nvSpPr>
        <p:spPr>
          <a:xfrm>
            <a:off x="1600560" y="498132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CustomShape 51"/>
          <p:cNvSpPr/>
          <p:nvPr/>
        </p:nvSpPr>
        <p:spPr>
          <a:xfrm>
            <a:off x="1321560" y="518616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7" name="CustomShape 52"/>
          <p:cNvSpPr/>
          <p:nvPr/>
        </p:nvSpPr>
        <p:spPr>
          <a:xfrm>
            <a:off x="2292840" y="538416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8" name="CustomShape 53"/>
          <p:cNvSpPr/>
          <p:nvPr/>
        </p:nvSpPr>
        <p:spPr>
          <a:xfrm>
            <a:off x="2692440" y="534600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9" name="CustomShape 54"/>
          <p:cNvSpPr/>
          <p:nvPr/>
        </p:nvSpPr>
        <p:spPr>
          <a:xfrm>
            <a:off x="2935800" y="446616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CustomShape 55"/>
          <p:cNvSpPr/>
          <p:nvPr/>
        </p:nvSpPr>
        <p:spPr>
          <a:xfrm>
            <a:off x="2380320" y="6424560"/>
            <a:ext cx="1573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Predictor X1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1" name="CustomShape 56"/>
          <p:cNvSpPr/>
          <p:nvPr/>
        </p:nvSpPr>
        <p:spPr>
          <a:xfrm rot="16200000">
            <a:off x="-463320" y="3217320"/>
            <a:ext cx="15739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Predictor X2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2" name="CustomShape 57"/>
          <p:cNvSpPr/>
          <p:nvPr/>
        </p:nvSpPr>
        <p:spPr>
          <a:xfrm>
            <a:off x="1977480" y="2778840"/>
            <a:ext cx="217080" cy="224640"/>
          </a:xfrm>
          <a:prstGeom prst="mathMultiply">
            <a:avLst>
              <a:gd name="adj1" fmla="val 2352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CustomShape 58"/>
          <p:cNvSpPr/>
          <p:nvPr/>
        </p:nvSpPr>
        <p:spPr>
          <a:xfrm>
            <a:off x="646560" y="5958000"/>
            <a:ext cx="504072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-4             -2              0              2             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4" name="CustomShape 59"/>
          <p:cNvSpPr/>
          <p:nvPr/>
        </p:nvSpPr>
        <p:spPr>
          <a:xfrm rot="16200000">
            <a:off x="-1752840" y="3357360"/>
            <a:ext cx="504072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-4             -2              0              2             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5" name="CustomShape 60"/>
          <p:cNvSpPr/>
          <p:nvPr/>
        </p:nvSpPr>
        <p:spPr>
          <a:xfrm>
            <a:off x="2164680" y="3637440"/>
            <a:ext cx="217080" cy="224640"/>
          </a:xfrm>
          <a:prstGeom prst="mathMultiply">
            <a:avLst>
              <a:gd name="adj1" fmla="val 2352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6" name="CustomShape 61"/>
          <p:cNvSpPr/>
          <p:nvPr/>
        </p:nvSpPr>
        <p:spPr>
          <a:xfrm>
            <a:off x="2602440" y="4068360"/>
            <a:ext cx="217080" cy="224640"/>
          </a:xfrm>
          <a:prstGeom prst="mathMultiply">
            <a:avLst>
              <a:gd name="adj1" fmla="val 2352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7" name="CustomShape 62"/>
          <p:cNvSpPr/>
          <p:nvPr/>
        </p:nvSpPr>
        <p:spPr>
          <a:xfrm>
            <a:off x="3790440" y="2546280"/>
            <a:ext cx="217080" cy="224640"/>
          </a:xfrm>
          <a:prstGeom prst="mathMultiply">
            <a:avLst>
              <a:gd name="adj1" fmla="val 2352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8" name="Line 63"/>
          <p:cNvSpPr/>
          <p:nvPr/>
        </p:nvSpPr>
        <p:spPr>
          <a:xfrm flipV="1">
            <a:off x="2143080" y="2717640"/>
            <a:ext cx="1812960" cy="232560"/>
          </a:xfrm>
          <a:prstGeom prst="line">
            <a:avLst/>
          </a:prstGeom>
          <a:ln w="19080">
            <a:solidFill>
              <a:schemeClr val="tx1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409" name="Table 64"/>
          <p:cNvGraphicFramePr/>
          <p:nvPr/>
        </p:nvGraphicFramePr>
        <p:xfrm>
          <a:off x="789480" y="1071720"/>
          <a:ext cx="5024520" cy="4906440"/>
        </p:xfrm>
        <a:graphic>
          <a:graphicData uri="http://schemas.openxmlformats.org/drawingml/2006/table">
            <a:tbl>
              <a:tblPr/>
              <a:tblGrid>
                <a:gridCol w="837360"/>
                <a:gridCol w="837360"/>
                <a:gridCol w="837360"/>
                <a:gridCol w="837360"/>
                <a:gridCol w="837360"/>
                <a:gridCol w="838080"/>
              </a:tblGrid>
              <a:tr h="8175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175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175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175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175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190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10" name="CustomShape 65"/>
          <p:cNvSpPr/>
          <p:nvPr/>
        </p:nvSpPr>
        <p:spPr>
          <a:xfrm>
            <a:off x="6330600" y="4981320"/>
            <a:ext cx="198360" cy="203760"/>
          </a:xfrm>
          <a:prstGeom prst="ellipse">
            <a:avLst/>
          </a:prstGeom>
          <a:solidFill>
            <a:schemeClr val="tx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Picture 3" descr=""/>
          <p:cNvPicPr/>
          <p:nvPr/>
        </p:nvPicPr>
        <p:blipFill>
          <a:blip r:embed="rId1"/>
          <a:stretch/>
        </p:blipFill>
        <p:spPr>
          <a:xfrm>
            <a:off x="8028360" y="600120"/>
            <a:ext cx="3588480" cy="1375560"/>
          </a:xfrm>
          <a:prstGeom prst="rect">
            <a:avLst/>
          </a:prstGeom>
          <a:ln>
            <a:noFill/>
          </a:ln>
        </p:spPr>
      </p:pic>
      <p:pic>
        <p:nvPicPr>
          <p:cNvPr id="412" name="Picture 5" descr=""/>
          <p:cNvPicPr/>
          <p:nvPr/>
        </p:nvPicPr>
        <p:blipFill>
          <a:blip r:embed="rId2"/>
          <a:stretch/>
        </p:blipFill>
        <p:spPr>
          <a:xfrm>
            <a:off x="6447600" y="3958200"/>
            <a:ext cx="5168880" cy="2195280"/>
          </a:xfrm>
          <a:prstGeom prst="rect">
            <a:avLst/>
          </a:prstGeom>
          <a:ln>
            <a:noFill/>
          </a:ln>
        </p:spPr>
      </p:pic>
      <p:sp>
        <p:nvSpPr>
          <p:cNvPr id="413" name="Line 1"/>
          <p:cNvSpPr/>
          <p:nvPr/>
        </p:nvSpPr>
        <p:spPr>
          <a:xfrm>
            <a:off x="773640" y="1160280"/>
            <a:ext cx="5040720" cy="453708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4" name="CustomShape 2"/>
          <p:cNvSpPr/>
          <p:nvPr/>
        </p:nvSpPr>
        <p:spPr>
          <a:xfrm>
            <a:off x="773640" y="1055160"/>
            <a:ext cx="5040000" cy="492264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5" name="CustomShape 3"/>
          <p:cNvSpPr/>
          <p:nvPr/>
        </p:nvSpPr>
        <p:spPr>
          <a:xfrm>
            <a:off x="5131440" y="163296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CustomShape 4"/>
          <p:cNvSpPr/>
          <p:nvPr/>
        </p:nvSpPr>
        <p:spPr>
          <a:xfrm>
            <a:off x="4687920" y="146916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CustomShape 5"/>
          <p:cNvSpPr/>
          <p:nvPr/>
        </p:nvSpPr>
        <p:spPr>
          <a:xfrm>
            <a:off x="3739680" y="165204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CustomShape 6"/>
          <p:cNvSpPr/>
          <p:nvPr/>
        </p:nvSpPr>
        <p:spPr>
          <a:xfrm>
            <a:off x="3891960" y="180432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9" name="CustomShape 7"/>
          <p:cNvSpPr/>
          <p:nvPr/>
        </p:nvSpPr>
        <p:spPr>
          <a:xfrm>
            <a:off x="4802040" y="172548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CustomShape 8"/>
          <p:cNvSpPr/>
          <p:nvPr/>
        </p:nvSpPr>
        <p:spPr>
          <a:xfrm>
            <a:off x="4917960" y="195120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CustomShape 9"/>
          <p:cNvSpPr/>
          <p:nvPr/>
        </p:nvSpPr>
        <p:spPr>
          <a:xfrm>
            <a:off x="4793760" y="246384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CustomShape 10"/>
          <p:cNvSpPr/>
          <p:nvPr/>
        </p:nvSpPr>
        <p:spPr>
          <a:xfrm>
            <a:off x="5051880" y="230436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3" name="CustomShape 11"/>
          <p:cNvSpPr/>
          <p:nvPr/>
        </p:nvSpPr>
        <p:spPr>
          <a:xfrm>
            <a:off x="4281840" y="202212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CustomShape 12"/>
          <p:cNvSpPr/>
          <p:nvPr/>
        </p:nvSpPr>
        <p:spPr>
          <a:xfrm>
            <a:off x="4281840" y="266580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CustomShape 13"/>
          <p:cNvSpPr/>
          <p:nvPr/>
        </p:nvSpPr>
        <p:spPr>
          <a:xfrm>
            <a:off x="4599000" y="217692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6" name="CustomShape 14"/>
          <p:cNvSpPr/>
          <p:nvPr/>
        </p:nvSpPr>
        <p:spPr>
          <a:xfrm>
            <a:off x="3976920" y="213480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7" name="CustomShape 15"/>
          <p:cNvSpPr/>
          <p:nvPr/>
        </p:nvSpPr>
        <p:spPr>
          <a:xfrm>
            <a:off x="4129560" y="228744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8" name="CustomShape 16"/>
          <p:cNvSpPr/>
          <p:nvPr/>
        </p:nvSpPr>
        <p:spPr>
          <a:xfrm>
            <a:off x="4281840" y="243972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9" name="CustomShape 17"/>
          <p:cNvSpPr/>
          <p:nvPr/>
        </p:nvSpPr>
        <p:spPr>
          <a:xfrm>
            <a:off x="4357080" y="177552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0" name="CustomShape 18"/>
          <p:cNvSpPr/>
          <p:nvPr/>
        </p:nvSpPr>
        <p:spPr>
          <a:xfrm>
            <a:off x="4057920" y="254628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CustomShape 19"/>
          <p:cNvSpPr/>
          <p:nvPr/>
        </p:nvSpPr>
        <p:spPr>
          <a:xfrm>
            <a:off x="3416400" y="165600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CustomShape 20"/>
          <p:cNvSpPr/>
          <p:nvPr/>
        </p:nvSpPr>
        <p:spPr>
          <a:xfrm>
            <a:off x="4287240" y="141048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CustomShape 21"/>
          <p:cNvSpPr/>
          <p:nvPr/>
        </p:nvSpPr>
        <p:spPr>
          <a:xfrm>
            <a:off x="5020560" y="115488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4" name="CustomShape 22"/>
          <p:cNvSpPr/>
          <p:nvPr/>
        </p:nvSpPr>
        <p:spPr>
          <a:xfrm>
            <a:off x="3659400" y="208368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5" name="CustomShape 23"/>
          <p:cNvSpPr/>
          <p:nvPr/>
        </p:nvSpPr>
        <p:spPr>
          <a:xfrm>
            <a:off x="4434120" y="259200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6" name="CustomShape 24"/>
          <p:cNvSpPr/>
          <p:nvPr/>
        </p:nvSpPr>
        <p:spPr>
          <a:xfrm>
            <a:off x="3894480" y="234144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7" name="CustomShape 25"/>
          <p:cNvSpPr/>
          <p:nvPr/>
        </p:nvSpPr>
        <p:spPr>
          <a:xfrm>
            <a:off x="3779640" y="142200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CustomShape 26"/>
          <p:cNvSpPr/>
          <p:nvPr/>
        </p:nvSpPr>
        <p:spPr>
          <a:xfrm>
            <a:off x="4586760" y="274464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CustomShape 27"/>
          <p:cNvSpPr/>
          <p:nvPr/>
        </p:nvSpPr>
        <p:spPr>
          <a:xfrm>
            <a:off x="5383440" y="158184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CustomShape 28"/>
          <p:cNvSpPr/>
          <p:nvPr/>
        </p:nvSpPr>
        <p:spPr>
          <a:xfrm>
            <a:off x="5229720" y="182664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CustomShape 29"/>
          <p:cNvSpPr/>
          <p:nvPr/>
        </p:nvSpPr>
        <p:spPr>
          <a:xfrm>
            <a:off x="1954080" y="400428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2" name="CustomShape 30"/>
          <p:cNvSpPr/>
          <p:nvPr/>
        </p:nvSpPr>
        <p:spPr>
          <a:xfrm>
            <a:off x="1445040" y="384084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3" name="CustomShape 31"/>
          <p:cNvSpPr/>
          <p:nvPr/>
        </p:nvSpPr>
        <p:spPr>
          <a:xfrm>
            <a:off x="1445760" y="429192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CustomShape 32"/>
          <p:cNvSpPr/>
          <p:nvPr/>
        </p:nvSpPr>
        <p:spPr>
          <a:xfrm>
            <a:off x="1598040" y="444420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5" name="CustomShape 33"/>
          <p:cNvSpPr/>
          <p:nvPr/>
        </p:nvSpPr>
        <p:spPr>
          <a:xfrm>
            <a:off x="2508120" y="436500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CustomShape 34"/>
          <p:cNvSpPr/>
          <p:nvPr/>
        </p:nvSpPr>
        <p:spPr>
          <a:xfrm>
            <a:off x="2624040" y="459108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CustomShape 35"/>
          <p:cNvSpPr/>
          <p:nvPr/>
        </p:nvSpPr>
        <p:spPr>
          <a:xfrm>
            <a:off x="2499840" y="510372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8" name="CustomShape 36"/>
          <p:cNvSpPr/>
          <p:nvPr/>
        </p:nvSpPr>
        <p:spPr>
          <a:xfrm>
            <a:off x="2757960" y="494424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9" name="CustomShape 37"/>
          <p:cNvSpPr/>
          <p:nvPr/>
        </p:nvSpPr>
        <p:spPr>
          <a:xfrm>
            <a:off x="1987920" y="466164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0" name="CustomShape 38"/>
          <p:cNvSpPr/>
          <p:nvPr/>
        </p:nvSpPr>
        <p:spPr>
          <a:xfrm>
            <a:off x="1987920" y="530568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1" name="CustomShape 39"/>
          <p:cNvSpPr/>
          <p:nvPr/>
        </p:nvSpPr>
        <p:spPr>
          <a:xfrm>
            <a:off x="2305080" y="481680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2" name="CustomShape 40"/>
          <p:cNvSpPr/>
          <p:nvPr/>
        </p:nvSpPr>
        <p:spPr>
          <a:xfrm>
            <a:off x="1683000" y="477468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CustomShape 41"/>
          <p:cNvSpPr/>
          <p:nvPr/>
        </p:nvSpPr>
        <p:spPr>
          <a:xfrm>
            <a:off x="1835640" y="492696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CustomShape 42"/>
          <p:cNvSpPr/>
          <p:nvPr/>
        </p:nvSpPr>
        <p:spPr>
          <a:xfrm>
            <a:off x="1987920" y="507960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5" name="CustomShape 43"/>
          <p:cNvSpPr/>
          <p:nvPr/>
        </p:nvSpPr>
        <p:spPr>
          <a:xfrm>
            <a:off x="2063160" y="441504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6" name="CustomShape 44"/>
          <p:cNvSpPr/>
          <p:nvPr/>
        </p:nvSpPr>
        <p:spPr>
          <a:xfrm>
            <a:off x="1764000" y="518616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7" name="CustomShape 45"/>
          <p:cNvSpPr/>
          <p:nvPr/>
        </p:nvSpPr>
        <p:spPr>
          <a:xfrm>
            <a:off x="911160" y="511884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8" name="CustomShape 46"/>
          <p:cNvSpPr/>
          <p:nvPr/>
        </p:nvSpPr>
        <p:spPr>
          <a:xfrm>
            <a:off x="995040" y="481428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9" name="CustomShape 47"/>
          <p:cNvSpPr/>
          <p:nvPr/>
        </p:nvSpPr>
        <p:spPr>
          <a:xfrm>
            <a:off x="1117080" y="542376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CustomShape 48"/>
          <p:cNvSpPr/>
          <p:nvPr/>
        </p:nvSpPr>
        <p:spPr>
          <a:xfrm>
            <a:off x="1365480" y="472320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CustomShape 49"/>
          <p:cNvSpPr/>
          <p:nvPr/>
        </p:nvSpPr>
        <p:spPr>
          <a:xfrm>
            <a:off x="2140200" y="523188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CustomShape 50"/>
          <p:cNvSpPr/>
          <p:nvPr/>
        </p:nvSpPr>
        <p:spPr>
          <a:xfrm>
            <a:off x="1600560" y="498132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3" name="CustomShape 51"/>
          <p:cNvSpPr/>
          <p:nvPr/>
        </p:nvSpPr>
        <p:spPr>
          <a:xfrm>
            <a:off x="1321560" y="518616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4" name="CustomShape 52"/>
          <p:cNvSpPr/>
          <p:nvPr/>
        </p:nvSpPr>
        <p:spPr>
          <a:xfrm>
            <a:off x="2292840" y="538416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CustomShape 53"/>
          <p:cNvSpPr/>
          <p:nvPr/>
        </p:nvSpPr>
        <p:spPr>
          <a:xfrm>
            <a:off x="2692440" y="534600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6" name="CustomShape 54"/>
          <p:cNvSpPr/>
          <p:nvPr/>
        </p:nvSpPr>
        <p:spPr>
          <a:xfrm>
            <a:off x="2935800" y="446616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7" name="CustomShape 55"/>
          <p:cNvSpPr/>
          <p:nvPr/>
        </p:nvSpPr>
        <p:spPr>
          <a:xfrm>
            <a:off x="2380320" y="6424560"/>
            <a:ext cx="1573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Predictor X1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8" name="CustomShape 56"/>
          <p:cNvSpPr/>
          <p:nvPr/>
        </p:nvSpPr>
        <p:spPr>
          <a:xfrm rot="16200000">
            <a:off x="-463320" y="3217320"/>
            <a:ext cx="15739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Predictor X2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9" name="CustomShape 57"/>
          <p:cNvSpPr/>
          <p:nvPr/>
        </p:nvSpPr>
        <p:spPr>
          <a:xfrm>
            <a:off x="1977480" y="2778840"/>
            <a:ext cx="217080" cy="224640"/>
          </a:xfrm>
          <a:prstGeom prst="mathMultiply">
            <a:avLst>
              <a:gd name="adj1" fmla="val 2352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0" name="CustomShape 58"/>
          <p:cNvSpPr/>
          <p:nvPr/>
        </p:nvSpPr>
        <p:spPr>
          <a:xfrm>
            <a:off x="646560" y="5958000"/>
            <a:ext cx="504072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-4             -2              0              2             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1" name="CustomShape 59"/>
          <p:cNvSpPr/>
          <p:nvPr/>
        </p:nvSpPr>
        <p:spPr>
          <a:xfrm rot="16200000">
            <a:off x="-1752840" y="3357360"/>
            <a:ext cx="504072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-4             -2              0              2             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2" name="CustomShape 60"/>
          <p:cNvSpPr/>
          <p:nvPr/>
        </p:nvSpPr>
        <p:spPr>
          <a:xfrm>
            <a:off x="2164680" y="3637440"/>
            <a:ext cx="217080" cy="224640"/>
          </a:xfrm>
          <a:prstGeom prst="mathMultiply">
            <a:avLst>
              <a:gd name="adj1" fmla="val 2352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CustomShape 61"/>
          <p:cNvSpPr/>
          <p:nvPr/>
        </p:nvSpPr>
        <p:spPr>
          <a:xfrm>
            <a:off x="2602440" y="4068360"/>
            <a:ext cx="217080" cy="224640"/>
          </a:xfrm>
          <a:prstGeom prst="mathMultiply">
            <a:avLst>
              <a:gd name="adj1" fmla="val 2352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CustomShape 62"/>
          <p:cNvSpPr/>
          <p:nvPr/>
        </p:nvSpPr>
        <p:spPr>
          <a:xfrm>
            <a:off x="3790440" y="2546280"/>
            <a:ext cx="217080" cy="224640"/>
          </a:xfrm>
          <a:prstGeom prst="mathMultiply">
            <a:avLst>
              <a:gd name="adj1" fmla="val 2352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Line 63"/>
          <p:cNvSpPr/>
          <p:nvPr/>
        </p:nvSpPr>
        <p:spPr>
          <a:xfrm>
            <a:off x="2143080" y="2950200"/>
            <a:ext cx="73800" cy="741240"/>
          </a:xfrm>
          <a:prstGeom prst="line">
            <a:avLst/>
          </a:prstGeom>
          <a:ln w="19080">
            <a:solidFill>
              <a:schemeClr val="tx1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Line 64"/>
          <p:cNvSpPr/>
          <p:nvPr/>
        </p:nvSpPr>
        <p:spPr>
          <a:xfrm flipV="1">
            <a:off x="2143080" y="2717640"/>
            <a:ext cx="1812960" cy="232560"/>
          </a:xfrm>
          <a:prstGeom prst="line">
            <a:avLst/>
          </a:prstGeom>
          <a:ln w="19080">
            <a:solidFill>
              <a:schemeClr val="tx1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477" name="Table 65"/>
          <p:cNvGraphicFramePr/>
          <p:nvPr/>
        </p:nvGraphicFramePr>
        <p:xfrm>
          <a:off x="789480" y="1071720"/>
          <a:ext cx="5024520" cy="4906440"/>
        </p:xfrm>
        <a:graphic>
          <a:graphicData uri="http://schemas.openxmlformats.org/drawingml/2006/table">
            <a:tbl>
              <a:tblPr/>
              <a:tblGrid>
                <a:gridCol w="837360"/>
                <a:gridCol w="837360"/>
                <a:gridCol w="837360"/>
                <a:gridCol w="837360"/>
                <a:gridCol w="837360"/>
                <a:gridCol w="838080"/>
              </a:tblGrid>
              <a:tr h="8175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175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175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175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175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190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78" name="CustomShape 66"/>
          <p:cNvSpPr/>
          <p:nvPr/>
        </p:nvSpPr>
        <p:spPr>
          <a:xfrm>
            <a:off x="6347880" y="5344560"/>
            <a:ext cx="198360" cy="203760"/>
          </a:xfrm>
          <a:prstGeom prst="ellipse">
            <a:avLst/>
          </a:prstGeom>
          <a:solidFill>
            <a:schemeClr val="tx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Picture 3" descr=""/>
          <p:cNvPicPr/>
          <p:nvPr/>
        </p:nvPicPr>
        <p:blipFill>
          <a:blip r:embed="rId1"/>
          <a:stretch/>
        </p:blipFill>
        <p:spPr>
          <a:xfrm>
            <a:off x="8028360" y="600120"/>
            <a:ext cx="3588480" cy="1375560"/>
          </a:xfrm>
          <a:prstGeom prst="rect">
            <a:avLst/>
          </a:prstGeom>
          <a:ln>
            <a:noFill/>
          </a:ln>
        </p:spPr>
      </p:pic>
      <p:pic>
        <p:nvPicPr>
          <p:cNvPr id="480" name="Picture 5" descr=""/>
          <p:cNvPicPr/>
          <p:nvPr/>
        </p:nvPicPr>
        <p:blipFill>
          <a:blip r:embed="rId2"/>
          <a:stretch/>
        </p:blipFill>
        <p:spPr>
          <a:xfrm>
            <a:off x="6447600" y="3958200"/>
            <a:ext cx="5168880" cy="2195280"/>
          </a:xfrm>
          <a:prstGeom prst="rect">
            <a:avLst/>
          </a:prstGeom>
          <a:ln>
            <a:noFill/>
          </a:ln>
        </p:spPr>
      </p:pic>
      <p:sp>
        <p:nvSpPr>
          <p:cNvPr id="481" name="Line 1"/>
          <p:cNvSpPr/>
          <p:nvPr/>
        </p:nvSpPr>
        <p:spPr>
          <a:xfrm>
            <a:off x="773640" y="1160280"/>
            <a:ext cx="5040720" cy="453708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CustomShape 2"/>
          <p:cNvSpPr/>
          <p:nvPr/>
        </p:nvSpPr>
        <p:spPr>
          <a:xfrm>
            <a:off x="773640" y="1055160"/>
            <a:ext cx="5040000" cy="492264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CustomShape 3"/>
          <p:cNvSpPr/>
          <p:nvPr/>
        </p:nvSpPr>
        <p:spPr>
          <a:xfrm>
            <a:off x="5131440" y="163296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CustomShape 4"/>
          <p:cNvSpPr/>
          <p:nvPr/>
        </p:nvSpPr>
        <p:spPr>
          <a:xfrm>
            <a:off x="4687920" y="146916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CustomShape 5"/>
          <p:cNvSpPr/>
          <p:nvPr/>
        </p:nvSpPr>
        <p:spPr>
          <a:xfrm>
            <a:off x="3739680" y="165204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6" name="CustomShape 6"/>
          <p:cNvSpPr/>
          <p:nvPr/>
        </p:nvSpPr>
        <p:spPr>
          <a:xfrm>
            <a:off x="3891960" y="180432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7" name="CustomShape 7"/>
          <p:cNvSpPr/>
          <p:nvPr/>
        </p:nvSpPr>
        <p:spPr>
          <a:xfrm>
            <a:off x="4802040" y="172548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CustomShape 8"/>
          <p:cNvSpPr/>
          <p:nvPr/>
        </p:nvSpPr>
        <p:spPr>
          <a:xfrm>
            <a:off x="4917960" y="195120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9" name="CustomShape 9"/>
          <p:cNvSpPr/>
          <p:nvPr/>
        </p:nvSpPr>
        <p:spPr>
          <a:xfrm>
            <a:off x="4793760" y="246384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0" name="CustomShape 10"/>
          <p:cNvSpPr/>
          <p:nvPr/>
        </p:nvSpPr>
        <p:spPr>
          <a:xfrm>
            <a:off x="5051880" y="230436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1" name="CustomShape 11"/>
          <p:cNvSpPr/>
          <p:nvPr/>
        </p:nvSpPr>
        <p:spPr>
          <a:xfrm>
            <a:off x="4281840" y="202212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2" name="CustomShape 12"/>
          <p:cNvSpPr/>
          <p:nvPr/>
        </p:nvSpPr>
        <p:spPr>
          <a:xfrm>
            <a:off x="4281840" y="266580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3" name="CustomShape 13"/>
          <p:cNvSpPr/>
          <p:nvPr/>
        </p:nvSpPr>
        <p:spPr>
          <a:xfrm>
            <a:off x="4599000" y="217692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4" name="CustomShape 14"/>
          <p:cNvSpPr/>
          <p:nvPr/>
        </p:nvSpPr>
        <p:spPr>
          <a:xfrm>
            <a:off x="3976920" y="213480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5" name="CustomShape 15"/>
          <p:cNvSpPr/>
          <p:nvPr/>
        </p:nvSpPr>
        <p:spPr>
          <a:xfrm>
            <a:off x="4129560" y="228744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6" name="CustomShape 16"/>
          <p:cNvSpPr/>
          <p:nvPr/>
        </p:nvSpPr>
        <p:spPr>
          <a:xfrm>
            <a:off x="4281840" y="243972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CustomShape 17"/>
          <p:cNvSpPr/>
          <p:nvPr/>
        </p:nvSpPr>
        <p:spPr>
          <a:xfrm>
            <a:off x="4357080" y="177552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CustomShape 18"/>
          <p:cNvSpPr/>
          <p:nvPr/>
        </p:nvSpPr>
        <p:spPr>
          <a:xfrm>
            <a:off x="4057920" y="254628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9" name="CustomShape 19"/>
          <p:cNvSpPr/>
          <p:nvPr/>
        </p:nvSpPr>
        <p:spPr>
          <a:xfrm>
            <a:off x="3416400" y="165600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0" name="CustomShape 20"/>
          <p:cNvSpPr/>
          <p:nvPr/>
        </p:nvSpPr>
        <p:spPr>
          <a:xfrm>
            <a:off x="4287240" y="141048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1" name="CustomShape 21"/>
          <p:cNvSpPr/>
          <p:nvPr/>
        </p:nvSpPr>
        <p:spPr>
          <a:xfrm>
            <a:off x="5020560" y="115488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2" name="CustomShape 22"/>
          <p:cNvSpPr/>
          <p:nvPr/>
        </p:nvSpPr>
        <p:spPr>
          <a:xfrm>
            <a:off x="3659400" y="208368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3" name="CustomShape 23"/>
          <p:cNvSpPr/>
          <p:nvPr/>
        </p:nvSpPr>
        <p:spPr>
          <a:xfrm>
            <a:off x="4434120" y="259200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4" name="CustomShape 24"/>
          <p:cNvSpPr/>
          <p:nvPr/>
        </p:nvSpPr>
        <p:spPr>
          <a:xfrm>
            <a:off x="3894480" y="234144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CustomShape 25"/>
          <p:cNvSpPr/>
          <p:nvPr/>
        </p:nvSpPr>
        <p:spPr>
          <a:xfrm>
            <a:off x="3779640" y="142200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6" name="CustomShape 26"/>
          <p:cNvSpPr/>
          <p:nvPr/>
        </p:nvSpPr>
        <p:spPr>
          <a:xfrm>
            <a:off x="4586760" y="274464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7" name="CustomShape 27"/>
          <p:cNvSpPr/>
          <p:nvPr/>
        </p:nvSpPr>
        <p:spPr>
          <a:xfrm>
            <a:off x="5383440" y="158184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8" name="CustomShape 28"/>
          <p:cNvSpPr/>
          <p:nvPr/>
        </p:nvSpPr>
        <p:spPr>
          <a:xfrm>
            <a:off x="5229720" y="182664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9" name="CustomShape 29"/>
          <p:cNvSpPr/>
          <p:nvPr/>
        </p:nvSpPr>
        <p:spPr>
          <a:xfrm>
            <a:off x="1954080" y="400428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0" name="CustomShape 30"/>
          <p:cNvSpPr/>
          <p:nvPr/>
        </p:nvSpPr>
        <p:spPr>
          <a:xfrm>
            <a:off x="1445040" y="384084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1" name="CustomShape 31"/>
          <p:cNvSpPr/>
          <p:nvPr/>
        </p:nvSpPr>
        <p:spPr>
          <a:xfrm>
            <a:off x="1445760" y="429192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2" name="CustomShape 32"/>
          <p:cNvSpPr/>
          <p:nvPr/>
        </p:nvSpPr>
        <p:spPr>
          <a:xfrm>
            <a:off x="1598040" y="444420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3" name="CustomShape 33"/>
          <p:cNvSpPr/>
          <p:nvPr/>
        </p:nvSpPr>
        <p:spPr>
          <a:xfrm>
            <a:off x="2508120" y="436500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4" name="CustomShape 34"/>
          <p:cNvSpPr/>
          <p:nvPr/>
        </p:nvSpPr>
        <p:spPr>
          <a:xfrm>
            <a:off x="2624040" y="459108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5" name="CustomShape 35"/>
          <p:cNvSpPr/>
          <p:nvPr/>
        </p:nvSpPr>
        <p:spPr>
          <a:xfrm>
            <a:off x="2499840" y="510372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6" name="CustomShape 36"/>
          <p:cNvSpPr/>
          <p:nvPr/>
        </p:nvSpPr>
        <p:spPr>
          <a:xfrm>
            <a:off x="2757960" y="494424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7" name="CustomShape 37"/>
          <p:cNvSpPr/>
          <p:nvPr/>
        </p:nvSpPr>
        <p:spPr>
          <a:xfrm>
            <a:off x="1987920" y="466164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8" name="CustomShape 38"/>
          <p:cNvSpPr/>
          <p:nvPr/>
        </p:nvSpPr>
        <p:spPr>
          <a:xfrm>
            <a:off x="1987920" y="530568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9" name="CustomShape 39"/>
          <p:cNvSpPr/>
          <p:nvPr/>
        </p:nvSpPr>
        <p:spPr>
          <a:xfrm>
            <a:off x="2305080" y="481680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CustomShape 40"/>
          <p:cNvSpPr/>
          <p:nvPr/>
        </p:nvSpPr>
        <p:spPr>
          <a:xfrm>
            <a:off x="1683000" y="477468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1" name="CustomShape 41"/>
          <p:cNvSpPr/>
          <p:nvPr/>
        </p:nvSpPr>
        <p:spPr>
          <a:xfrm>
            <a:off x="1835640" y="492696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2" name="CustomShape 42"/>
          <p:cNvSpPr/>
          <p:nvPr/>
        </p:nvSpPr>
        <p:spPr>
          <a:xfrm>
            <a:off x="1987920" y="507960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3" name="CustomShape 43"/>
          <p:cNvSpPr/>
          <p:nvPr/>
        </p:nvSpPr>
        <p:spPr>
          <a:xfrm>
            <a:off x="2063160" y="441504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4" name="CustomShape 44"/>
          <p:cNvSpPr/>
          <p:nvPr/>
        </p:nvSpPr>
        <p:spPr>
          <a:xfrm>
            <a:off x="1764000" y="518616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5" name="CustomShape 45"/>
          <p:cNvSpPr/>
          <p:nvPr/>
        </p:nvSpPr>
        <p:spPr>
          <a:xfrm>
            <a:off x="911160" y="511884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6" name="CustomShape 46"/>
          <p:cNvSpPr/>
          <p:nvPr/>
        </p:nvSpPr>
        <p:spPr>
          <a:xfrm>
            <a:off x="995040" y="481428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7" name="CustomShape 47"/>
          <p:cNvSpPr/>
          <p:nvPr/>
        </p:nvSpPr>
        <p:spPr>
          <a:xfrm>
            <a:off x="1117080" y="542376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CustomShape 48"/>
          <p:cNvSpPr/>
          <p:nvPr/>
        </p:nvSpPr>
        <p:spPr>
          <a:xfrm>
            <a:off x="1365480" y="472320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9" name="CustomShape 49"/>
          <p:cNvSpPr/>
          <p:nvPr/>
        </p:nvSpPr>
        <p:spPr>
          <a:xfrm>
            <a:off x="2140200" y="523188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0" name="CustomShape 50"/>
          <p:cNvSpPr/>
          <p:nvPr/>
        </p:nvSpPr>
        <p:spPr>
          <a:xfrm>
            <a:off x="1600560" y="498132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1" name="CustomShape 51"/>
          <p:cNvSpPr/>
          <p:nvPr/>
        </p:nvSpPr>
        <p:spPr>
          <a:xfrm>
            <a:off x="1321560" y="518616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2" name="CustomShape 52"/>
          <p:cNvSpPr/>
          <p:nvPr/>
        </p:nvSpPr>
        <p:spPr>
          <a:xfrm>
            <a:off x="2292840" y="538416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3" name="CustomShape 53"/>
          <p:cNvSpPr/>
          <p:nvPr/>
        </p:nvSpPr>
        <p:spPr>
          <a:xfrm>
            <a:off x="2692440" y="534600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4" name="CustomShape 54"/>
          <p:cNvSpPr/>
          <p:nvPr/>
        </p:nvSpPr>
        <p:spPr>
          <a:xfrm>
            <a:off x="2935800" y="446616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5" name="CustomShape 55"/>
          <p:cNvSpPr/>
          <p:nvPr/>
        </p:nvSpPr>
        <p:spPr>
          <a:xfrm>
            <a:off x="2380320" y="6424560"/>
            <a:ext cx="1573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Predictor X1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6" name="CustomShape 56"/>
          <p:cNvSpPr/>
          <p:nvPr/>
        </p:nvSpPr>
        <p:spPr>
          <a:xfrm rot="16200000">
            <a:off x="-463320" y="3217320"/>
            <a:ext cx="15739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Predictor X2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7" name="CustomShape 57"/>
          <p:cNvSpPr/>
          <p:nvPr/>
        </p:nvSpPr>
        <p:spPr>
          <a:xfrm>
            <a:off x="1977480" y="2778840"/>
            <a:ext cx="217080" cy="224640"/>
          </a:xfrm>
          <a:prstGeom prst="mathMultiply">
            <a:avLst>
              <a:gd name="adj1" fmla="val 2352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8" name="CustomShape 58"/>
          <p:cNvSpPr/>
          <p:nvPr/>
        </p:nvSpPr>
        <p:spPr>
          <a:xfrm>
            <a:off x="646560" y="5958000"/>
            <a:ext cx="504072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-4             -2              0              2             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9" name="CustomShape 59"/>
          <p:cNvSpPr/>
          <p:nvPr/>
        </p:nvSpPr>
        <p:spPr>
          <a:xfrm rot="16200000">
            <a:off x="-1752840" y="3357360"/>
            <a:ext cx="504072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-4             -2              0              2             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0" name="CustomShape 60"/>
          <p:cNvSpPr/>
          <p:nvPr/>
        </p:nvSpPr>
        <p:spPr>
          <a:xfrm>
            <a:off x="2164680" y="3637440"/>
            <a:ext cx="217080" cy="224640"/>
          </a:xfrm>
          <a:prstGeom prst="mathMultiply">
            <a:avLst>
              <a:gd name="adj1" fmla="val 2352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1" name="CustomShape 61"/>
          <p:cNvSpPr/>
          <p:nvPr/>
        </p:nvSpPr>
        <p:spPr>
          <a:xfrm>
            <a:off x="2602440" y="4068360"/>
            <a:ext cx="217080" cy="224640"/>
          </a:xfrm>
          <a:prstGeom prst="mathMultiply">
            <a:avLst>
              <a:gd name="adj1" fmla="val 2352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2" name="CustomShape 62"/>
          <p:cNvSpPr/>
          <p:nvPr/>
        </p:nvSpPr>
        <p:spPr>
          <a:xfrm>
            <a:off x="3790440" y="2546280"/>
            <a:ext cx="217080" cy="224640"/>
          </a:xfrm>
          <a:prstGeom prst="mathMultiply">
            <a:avLst>
              <a:gd name="adj1" fmla="val 2352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3" name="Line 63"/>
          <p:cNvSpPr/>
          <p:nvPr/>
        </p:nvSpPr>
        <p:spPr>
          <a:xfrm>
            <a:off x="2143080" y="2950200"/>
            <a:ext cx="73800" cy="741240"/>
          </a:xfrm>
          <a:prstGeom prst="line">
            <a:avLst/>
          </a:prstGeom>
          <a:ln w="19080">
            <a:solidFill>
              <a:schemeClr val="tx1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4" name="Line 64"/>
          <p:cNvSpPr/>
          <p:nvPr/>
        </p:nvSpPr>
        <p:spPr>
          <a:xfrm>
            <a:off x="2143080" y="2950200"/>
            <a:ext cx="624960" cy="1172160"/>
          </a:xfrm>
          <a:prstGeom prst="line">
            <a:avLst/>
          </a:prstGeom>
          <a:ln w="19080">
            <a:solidFill>
              <a:schemeClr val="tx1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5" name="Line 65"/>
          <p:cNvSpPr/>
          <p:nvPr/>
        </p:nvSpPr>
        <p:spPr>
          <a:xfrm flipV="1">
            <a:off x="2143080" y="2717640"/>
            <a:ext cx="1812960" cy="232560"/>
          </a:xfrm>
          <a:prstGeom prst="line">
            <a:avLst/>
          </a:prstGeom>
          <a:ln w="19080">
            <a:solidFill>
              <a:schemeClr val="tx1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546" name="Table 66"/>
          <p:cNvGraphicFramePr/>
          <p:nvPr/>
        </p:nvGraphicFramePr>
        <p:xfrm>
          <a:off x="789480" y="1071720"/>
          <a:ext cx="5024520" cy="4906440"/>
        </p:xfrm>
        <a:graphic>
          <a:graphicData uri="http://schemas.openxmlformats.org/drawingml/2006/table">
            <a:tbl>
              <a:tblPr/>
              <a:tblGrid>
                <a:gridCol w="837360"/>
                <a:gridCol w="837360"/>
                <a:gridCol w="837360"/>
                <a:gridCol w="837360"/>
                <a:gridCol w="837360"/>
                <a:gridCol w="838080"/>
              </a:tblGrid>
              <a:tr h="8175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175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175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175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175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190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47" name="CustomShape 67"/>
          <p:cNvSpPr/>
          <p:nvPr/>
        </p:nvSpPr>
        <p:spPr>
          <a:xfrm>
            <a:off x="6347880" y="5649480"/>
            <a:ext cx="198360" cy="203760"/>
          </a:xfrm>
          <a:prstGeom prst="ellipse">
            <a:avLst/>
          </a:prstGeom>
          <a:solidFill>
            <a:schemeClr val="tx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CustomShape 1"/>
          <p:cNvSpPr/>
          <p:nvPr/>
        </p:nvSpPr>
        <p:spPr>
          <a:xfrm>
            <a:off x="831960" y="1709640"/>
            <a:ext cx="10514520" cy="285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Kernels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549" name="CustomShape 2"/>
          <p:cNvSpPr/>
          <p:nvPr/>
        </p:nvSpPr>
        <p:spPr>
          <a:xfrm>
            <a:off x="831960" y="4589640"/>
            <a:ext cx="10514520" cy="14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0" name="Picture 3" descr=""/>
          <p:cNvPicPr/>
          <p:nvPr/>
        </p:nvPicPr>
        <p:blipFill>
          <a:blip r:embed="rId1"/>
          <a:stretch/>
        </p:blipFill>
        <p:spPr>
          <a:xfrm>
            <a:off x="2018520" y="3727800"/>
            <a:ext cx="7506000" cy="1856880"/>
          </a:xfrm>
          <a:prstGeom prst="rect">
            <a:avLst/>
          </a:prstGeom>
          <a:ln>
            <a:noFill/>
          </a:ln>
        </p:spPr>
      </p:pic>
      <p:pic>
        <p:nvPicPr>
          <p:cNvPr id="551" name="Picture 4" descr=""/>
          <p:cNvPicPr/>
          <p:nvPr/>
        </p:nvPicPr>
        <p:blipFill>
          <a:blip r:embed="rId2"/>
          <a:stretch/>
        </p:blipFill>
        <p:spPr>
          <a:xfrm>
            <a:off x="4013640" y="1170000"/>
            <a:ext cx="4497840" cy="2158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CustomShape 1"/>
          <p:cNvSpPr/>
          <p:nvPr/>
        </p:nvSpPr>
        <p:spPr>
          <a:xfrm>
            <a:off x="831960" y="1709640"/>
            <a:ext cx="10514520" cy="285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Parameters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553" name="CustomShape 2"/>
          <p:cNvSpPr/>
          <p:nvPr/>
        </p:nvSpPr>
        <p:spPr>
          <a:xfrm>
            <a:off x="831960" y="4589640"/>
            <a:ext cx="10514520" cy="14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4" name="Picture 2" descr=""/>
          <p:cNvPicPr/>
          <p:nvPr/>
        </p:nvPicPr>
        <p:blipFill>
          <a:blip r:embed="rId1"/>
          <a:stretch/>
        </p:blipFill>
        <p:spPr>
          <a:xfrm>
            <a:off x="2382840" y="680040"/>
            <a:ext cx="7619040" cy="5713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Model selection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Very complex topic, we’ll do the bare minimum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Comparing different parameter sets in a single model is easier than comparing across models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5" name="Picture 2" descr=""/>
          <p:cNvPicPr/>
          <p:nvPr/>
        </p:nvPicPr>
        <p:blipFill>
          <a:blip r:embed="rId1"/>
          <a:stretch/>
        </p:blipFill>
        <p:spPr>
          <a:xfrm>
            <a:off x="2394720" y="339840"/>
            <a:ext cx="7619040" cy="5713920"/>
          </a:xfrm>
          <a:prstGeom prst="rect">
            <a:avLst/>
          </a:prstGeom>
          <a:ln>
            <a:noFill/>
          </a:ln>
        </p:spPr>
      </p:pic>
      <p:sp>
        <p:nvSpPr>
          <p:cNvPr id="556" name="CustomShape 1"/>
          <p:cNvSpPr/>
          <p:nvPr/>
        </p:nvSpPr>
        <p:spPr>
          <a:xfrm>
            <a:off x="2478240" y="5870160"/>
            <a:ext cx="7451640" cy="91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2"/>
              </a:rPr>
              <a:t>http://</a:t>
            </a: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3"/>
              </a:rPr>
              <a:t>scikit-learn.org/stable/auto_examples/svm/plot_rbf_parameters.html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CustomShape 1"/>
          <p:cNvSpPr/>
          <p:nvPr/>
        </p:nvSpPr>
        <p:spPr>
          <a:xfrm rot="20019600">
            <a:off x="4135320" y="1058760"/>
            <a:ext cx="1914480" cy="974880"/>
          </a:xfrm>
          <a:prstGeom prst="ellipse">
            <a:avLst/>
          </a:prstGeom>
          <a:noFill/>
          <a:ln w="57240">
            <a:solidFill>
              <a:srgbClr val="4472c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8" name="CustomShape 2"/>
          <p:cNvSpPr/>
          <p:nvPr/>
        </p:nvSpPr>
        <p:spPr>
          <a:xfrm rot="20019600">
            <a:off x="5737320" y="2783160"/>
            <a:ext cx="1914480" cy="974880"/>
          </a:xfrm>
          <a:prstGeom prst="ellipse">
            <a:avLst/>
          </a:prstGeom>
          <a:noFill/>
          <a:ln w="5724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9" name="CustomShape 3"/>
          <p:cNvSpPr/>
          <p:nvPr/>
        </p:nvSpPr>
        <p:spPr>
          <a:xfrm>
            <a:off x="5834520" y="90432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0" name="CustomShape 4"/>
          <p:cNvSpPr/>
          <p:nvPr/>
        </p:nvSpPr>
        <p:spPr>
          <a:xfrm>
            <a:off x="5391000" y="74016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1" name="CustomShape 5"/>
          <p:cNvSpPr/>
          <p:nvPr/>
        </p:nvSpPr>
        <p:spPr>
          <a:xfrm>
            <a:off x="4442760" y="92340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2" name="CustomShape 6"/>
          <p:cNvSpPr/>
          <p:nvPr/>
        </p:nvSpPr>
        <p:spPr>
          <a:xfrm>
            <a:off x="4595040" y="107568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3" name="CustomShape 7"/>
          <p:cNvSpPr/>
          <p:nvPr/>
        </p:nvSpPr>
        <p:spPr>
          <a:xfrm>
            <a:off x="5505120" y="99648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4" name="CustomShape 8"/>
          <p:cNvSpPr/>
          <p:nvPr/>
        </p:nvSpPr>
        <p:spPr>
          <a:xfrm>
            <a:off x="5621040" y="122220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5" name="CustomShape 9"/>
          <p:cNvSpPr/>
          <p:nvPr/>
        </p:nvSpPr>
        <p:spPr>
          <a:xfrm>
            <a:off x="5496840" y="173520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6" name="CustomShape 10"/>
          <p:cNvSpPr/>
          <p:nvPr/>
        </p:nvSpPr>
        <p:spPr>
          <a:xfrm>
            <a:off x="5754960" y="157572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7" name="CustomShape 11"/>
          <p:cNvSpPr/>
          <p:nvPr/>
        </p:nvSpPr>
        <p:spPr>
          <a:xfrm>
            <a:off x="4984560" y="129312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8" name="CustomShape 12"/>
          <p:cNvSpPr/>
          <p:nvPr/>
        </p:nvSpPr>
        <p:spPr>
          <a:xfrm>
            <a:off x="4984560" y="193716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9" name="CustomShape 13"/>
          <p:cNvSpPr/>
          <p:nvPr/>
        </p:nvSpPr>
        <p:spPr>
          <a:xfrm>
            <a:off x="5302080" y="144828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0" name="CustomShape 14"/>
          <p:cNvSpPr/>
          <p:nvPr/>
        </p:nvSpPr>
        <p:spPr>
          <a:xfrm>
            <a:off x="4680000" y="140616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1" name="CustomShape 15"/>
          <p:cNvSpPr/>
          <p:nvPr/>
        </p:nvSpPr>
        <p:spPr>
          <a:xfrm>
            <a:off x="4832640" y="155844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2" name="CustomShape 16"/>
          <p:cNvSpPr/>
          <p:nvPr/>
        </p:nvSpPr>
        <p:spPr>
          <a:xfrm>
            <a:off x="4984920" y="171072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3" name="CustomShape 17"/>
          <p:cNvSpPr/>
          <p:nvPr/>
        </p:nvSpPr>
        <p:spPr>
          <a:xfrm>
            <a:off x="5060160" y="104652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4" name="CustomShape 18"/>
          <p:cNvSpPr/>
          <p:nvPr/>
        </p:nvSpPr>
        <p:spPr>
          <a:xfrm>
            <a:off x="4761000" y="181764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5" name="CustomShape 19"/>
          <p:cNvSpPr/>
          <p:nvPr/>
        </p:nvSpPr>
        <p:spPr>
          <a:xfrm>
            <a:off x="3908160" y="175032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6" name="CustomShape 20"/>
          <p:cNvSpPr/>
          <p:nvPr/>
        </p:nvSpPr>
        <p:spPr>
          <a:xfrm>
            <a:off x="3992040" y="144576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7" name="CustomShape 21"/>
          <p:cNvSpPr/>
          <p:nvPr/>
        </p:nvSpPr>
        <p:spPr>
          <a:xfrm>
            <a:off x="4114080" y="205524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8" name="CustomShape 22"/>
          <p:cNvSpPr/>
          <p:nvPr/>
        </p:nvSpPr>
        <p:spPr>
          <a:xfrm>
            <a:off x="4362480" y="135468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9" name="CustomShape 23"/>
          <p:cNvSpPr/>
          <p:nvPr/>
        </p:nvSpPr>
        <p:spPr>
          <a:xfrm>
            <a:off x="5137200" y="186336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0" name="CustomShape 24"/>
          <p:cNvSpPr/>
          <p:nvPr/>
        </p:nvSpPr>
        <p:spPr>
          <a:xfrm>
            <a:off x="4597560" y="161244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1" name="CustomShape 25"/>
          <p:cNvSpPr/>
          <p:nvPr/>
        </p:nvSpPr>
        <p:spPr>
          <a:xfrm>
            <a:off x="4318560" y="181764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2" name="CustomShape 26"/>
          <p:cNvSpPr/>
          <p:nvPr/>
        </p:nvSpPr>
        <p:spPr>
          <a:xfrm>
            <a:off x="5289840" y="201564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3" name="CustomShape 27"/>
          <p:cNvSpPr/>
          <p:nvPr/>
        </p:nvSpPr>
        <p:spPr>
          <a:xfrm>
            <a:off x="6086520" y="85320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4" name="CustomShape 28"/>
          <p:cNvSpPr/>
          <p:nvPr/>
        </p:nvSpPr>
        <p:spPr>
          <a:xfrm>
            <a:off x="5932800" y="109764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5" name="CustomShape 29"/>
          <p:cNvSpPr/>
          <p:nvPr/>
        </p:nvSpPr>
        <p:spPr>
          <a:xfrm>
            <a:off x="7397640" y="262440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6" name="CustomShape 30"/>
          <p:cNvSpPr/>
          <p:nvPr/>
        </p:nvSpPr>
        <p:spPr>
          <a:xfrm>
            <a:off x="6954120" y="246024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7" name="CustomShape 31"/>
          <p:cNvSpPr/>
          <p:nvPr/>
        </p:nvSpPr>
        <p:spPr>
          <a:xfrm>
            <a:off x="6005880" y="264312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8" name="CustomShape 32"/>
          <p:cNvSpPr/>
          <p:nvPr/>
        </p:nvSpPr>
        <p:spPr>
          <a:xfrm>
            <a:off x="6158160" y="279540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9" name="CustomShape 33"/>
          <p:cNvSpPr/>
          <p:nvPr/>
        </p:nvSpPr>
        <p:spPr>
          <a:xfrm>
            <a:off x="7068600" y="271656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0" name="CustomShape 34"/>
          <p:cNvSpPr/>
          <p:nvPr/>
        </p:nvSpPr>
        <p:spPr>
          <a:xfrm>
            <a:off x="7184160" y="294228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1" name="CustomShape 35"/>
          <p:cNvSpPr/>
          <p:nvPr/>
        </p:nvSpPr>
        <p:spPr>
          <a:xfrm>
            <a:off x="7059960" y="345492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2" name="CustomShape 36"/>
          <p:cNvSpPr/>
          <p:nvPr/>
        </p:nvSpPr>
        <p:spPr>
          <a:xfrm>
            <a:off x="7318440" y="329580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3" name="CustomShape 37"/>
          <p:cNvSpPr/>
          <p:nvPr/>
        </p:nvSpPr>
        <p:spPr>
          <a:xfrm>
            <a:off x="6548040" y="301320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4" name="CustomShape 38"/>
          <p:cNvSpPr/>
          <p:nvPr/>
        </p:nvSpPr>
        <p:spPr>
          <a:xfrm>
            <a:off x="6548040" y="365688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5" name="CustomShape 39"/>
          <p:cNvSpPr/>
          <p:nvPr/>
        </p:nvSpPr>
        <p:spPr>
          <a:xfrm>
            <a:off x="6865560" y="316800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6" name="CustomShape 40"/>
          <p:cNvSpPr/>
          <p:nvPr/>
        </p:nvSpPr>
        <p:spPr>
          <a:xfrm>
            <a:off x="6243480" y="312588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7" name="CustomShape 41"/>
          <p:cNvSpPr/>
          <p:nvPr/>
        </p:nvSpPr>
        <p:spPr>
          <a:xfrm>
            <a:off x="6395760" y="327852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8" name="CustomShape 42"/>
          <p:cNvSpPr/>
          <p:nvPr/>
        </p:nvSpPr>
        <p:spPr>
          <a:xfrm>
            <a:off x="6548040" y="343080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9" name="CustomShape 43"/>
          <p:cNvSpPr/>
          <p:nvPr/>
        </p:nvSpPr>
        <p:spPr>
          <a:xfrm>
            <a:off x="6623280" y="276660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0" name="CustomShape 44"/>
          <p:cNvSpPr/>
          <p:nvPr/>
        </p:nvSpPr>
        <p:spPr>
          <a:xfrm>
            <a:off x="6324120" y="353736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1" name="CustomShape 45"/>
          <p:cNvSpPr/>
          <p:nvPr/>
        </p:nvSpPr>
        <p:spPr>
          <a:xfrm>
            <a:off x="5471280" y="347040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2" name="CustomShape 46"/>
          <p:cNvSpPr/>
          <p:nvPr/>
        </p:nvSpPr>
        <p:spPr>
          <a:xfrm>
            <a:off x="5555160" y="316548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3" name="CustomShape 47"/>
          <p:cNvSpPr/>
          <p:nvPr/>
        </p:nvSpPr>
        <p:spPr>
          <a:xfrm>
            <a:off x="5677560" y="377496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4" name="CustomShape 48"/>
          <p:cNvSpPr/>
          <p:nvPr/>
        </p:nvSpPr>
        <p:spPr>
          <a:xfrm>
            <a:off x="5925960" y="307476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5" name="CustomShape 49"/>
          <p:cNvSpPr/>
          <p:nvPr/>
        </p:nvSpPr>
        <p:spPr>
          <a:xfrm>
            <a:off x="6700680" y="358308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6" name="CustomShape 50"/>
          <p:cNvSpPr/>
          <p:nvPr/>
        </p:nvSpPr>
        <p:spPr>
          <a:xfrm>
            <a:off x="6160680" y="333252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7" name="CustomShape 51"/>
          <p:cNvSpPr/>
          <p:nvPr/>
        </p:nvSpPr>
        <p:spPr>
          <a:xfrm>
            <a:off x="5881680" y="353736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8" name="CustomShape 52"/>
          <p:cNvSpPr/>
          <p:nvPr/>
        </p:nvSpPr>
        <p:spPr>
          <a:xfrm>
            <a:off x="6852960" y="373572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9" name="CustomShape 53"/>
          <p:cNvSpPr/>
          <p:nvPr/>
        </p:nvSpPr>
        <p:spPr>
          <a:xfrm>
            <a:off x="7649640" y="257292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0" name="CustomShape 54"/>
          <p:cNvSpPr/>
          <p:nvPr/>
        </p:nvSpPr>
        <p:spPr>
          <a:xfrm>
            <a:off x="7496280" y="281772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CustomShape 1"/>
          <p:cNvSpPr/>
          <p:nvPr/>
        </p:nvSpPr>
        <p:spPr>
          <a:xfrm>
            <a:off x="5061960" y="4782960"/>
            <a:ext cx="1272960" cy="1296000"/>
          </a:xfrm>
          <a:custGeom>
            <a:avLst/>
            <a:gdLst/>
            <a:ahLst/>
            <a:rect l="l" t="t" r="r" b="b"/>
            <a:pathLst>
              <a:path w="901" h="721">
                <a:moveTo>
                  <a:pt x="900" y="720"/>
                </a:moveTo>
                <a:lnTo>
                  <a:pt x="805" y="712"/>
                </a:lnTo>
                <a:lnTo>
                  <a:pt x="758" y="704"/>
                </a:lnTo>
                <a:lnTo>
                  <a:pt x="711" y="691"/>
                </a:lnTo>
                <a:lnTo>
                  <a:pt x="663" y="675"/>
                </a:lnTo>
                <a:lnTo>
                  <a:pt x="615" y="653"/>
                </a:lnTo>
                <a:lnTo>
                  <a:pt x="568" y="623"/>
                </a:lnTo>
                <a:lnTo>
                  <a:pt x="473" y="540"/>
                </a:lnTo>
                <a:lnTo>
                  <a:pt x="378" y="422"/>
                </a:lnTo>
                <a:lnTo>
                  <a:pt x="284" y="281"/>
                </a:lnTo>
                <a:lnTo>
                  <a:pt x="236" y="209"/>
                </a:lnTo>
                <a:lnTo>
                  <a:pt x="189" y="142"/>
                </a:lnTo>
                <a:lnTo>
                  <a:pt x="142" y="83"/>
                </a:lnTo>
                <a:lnTo>
                  <a:pt x="94" y="38"/>
                </a:lnTo>
                <a:lnTo>
                  <a:pt x="47" y="9"/>
                </a:lnTo>
                <a:lnTo>
                  <a:pt x="0" y="0"/>
                </a:lnTo>
              </a:path>
            </a:pathLst>
          </a:custGeom>
          <a:noFill/>
          <a:ln w="57240"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612" name="CustomShape 2"/>
          <p:cNvSpPr/>
          <p:nvPr/>
        </p:nvSpPr>
        <p:spPr>
          <a:xfrm>
            <a:off x="3827880" y="4782960"/>
            <a:ext cx="1224000" cy="1296000"/>
          </a:xfrm>
          <a:custGeom>
            <a:avLst/>
            <a:gdLst/>
            <a:ahLst/>
            <a:rect l="l" t="t" r="r" b="b"/>
            <a:pathLst>
              <a:path w="901" h="721">
                <a:moveTo>
                  <a:pt x="0" y="720"/>
                </a:moveTo>
                <a:lnTo>
                  <a:pt x="95" y="712"/>
                </a:lnTo>
                <a:lnTo>
                  <a:pt x="142" y="704"/>
                </a:lnTo>
                <a:lnTo>
                  <a:pt x="189" y="691"/>
                </a:lnTo>
                <a:lnTo>
                  <a:pt x="237" y="675"/>
                </a:lnTo>
                <a:lnTo>
                  <a:pt x="284" y="653"/>
                </a:lnTo>
                <a:lnTo>
                  <a:pt x="331" y="623"/>
                </a:lnTo>
                <a:lnTo>
                  <a:pt x="426" y="540"/>
                </a:lnTo>
                <a:lnTo>
                  <a:pt x="521" y="422"/>
                </a:lnTo>
                <a:lnTo>
                  <a:pt x="616" y="281"/>
                </a:lnTo>
                <a:lnTo>
                  <a:pt x="663" y="209"/>
                </a:lnTo>
                <a:lnTo>
                  <a:pt x="710" y="142"/>
                </a:lnTo>
                <a:lnTo>
                  <a:pt x="757" y="83"/>
                </a:lnTo>
                <a:lnTo>
                  <a:pt x="805" y="38"/>
                </a:lnTo>
                <a:lnTo>
                  <a:pt x="852" y="9"/>
                </a:lnTo>
                <a:lnTo>
                  <a:pt x="900" y="0"/>
                </a:lnTo>
              </a:path>
            </a:pathLst>
          </a:custGeom>
          <a:noFill/>
          <a:ln w="57240"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613" name="CustomShape 3"/>
          <p:cNvSpPr/>
          <p:nvPr/>
        </p:nvSpPr>
        <p:spPr>
          <a:xfrm>
            <a:off x="6696000" y="4782960"/>
            <a:ext cx="1462320" cy="1296000"/>
          </a:xfrm>
          <a:custGeom>
            <a:avLst/>
            <a:gdLst/>
            <a:ahLst/>
            <a:rect l="l" t="t" r="r" b="b"/>
            <a:pathLst>
              <a:path w="901" h="721">
                <a:moveTo>
                  <a:pt x="900" y="720"/>
                </a:moveTo>
                <a:lnTo>
                  <a:pt x="805" y="712"/>
                </a:lnTo>
                <a:lnTo>
                  <a:pt x="758" y="704"/>
                </a:lnTo>
                <a:lnTo>
                  <a:pt x="711" y="691"/>
                </a:lnTo>
                <a:lnTo>
                  <a:pt x="663" y="675"/>
                </a:lnTo>
                <a:lnTo>
                  <a:pt x="615" y="653"/>
                </a:lnTo>
                <a:lnTo>
                  <a:pt x="568" y="623"/>
                </a:lnTo>
                <a:lnTo>
                  <a:pt x="473" y="540"/>
                </a:lnTo>
                <a:lnTo>
                  <a:pt x="378" y="422"/>
                </a:lnTo>
                <a:lnTo>
                  <a:pt x="284" y="281"/>
                </a:lnTo>
                <a:lnTo>
                  <a:pt x="236" y="209"/>
                </a:lnTo>
                <a:lnTo>
                  <a:pt x="189" y="142"/>
                </a:lnTo>
                <a:lnTo>
                  <a:pt x="142" y="83"/>
                </a:lnTo>
                <a:lnTo>
                  <a:pt x="94" y="38"/>
                </a:lnTo>
                <a:lnTo>
                  <a:pt x="47" y="9"/>
                </a:lnTo>
                <a:lnTo>
                  <a:pt x="0" y="0"/>
                </a:lnTo>
              </a:path>
            </a:pathLst>
          </a:custGeom>
          <a:noFill/>
          <a:ln w="507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4" name="CustomShape 4"/>
          <p:cNvSpPr/>
          <p:nvPr/>
        </p:nvSpPr>
        <p:spPr>
          <a:xfrm>
            <a:off x="5278320" y="4782960"/>
            <a:ext cx="1406160" cy="1296000"/>
          </a:xfrm>
          <a:custGeom>
            <a:avLst/>
            <a:gdLst/>
            <a:ahLst/>
            <a:rect l="l" t="t" r="r" b="b"/>
            <a:pathLst>
              <a:path w="901" h="721">
                <a:moveTo>
                  <a:pt x="0" y="720"/>
                </a:moveTo>
                <a:lnTo>
                  <a:pt x="95" y="712"/>
                </a:lnTo>
                <a:lnTo>
                  <a:pt x="142" y="704"/>
                </a:lnTo>
                <a:lnTo>
                  <a:pt x="189" y="691"/>
                </a:lnTo>
                <a:lnTo>
                  <a:pt x="237" y="675"/>
                </a:lnTo>
                <a:lnTo>
                  <a:pt x="284" y="653"/>
                </a:lnTo>
                <a:lnTo>
                  <a:pt x="331" y="623"/>
                </a:lnTo>
                <a:lnTo>
                  <a:pt x="426" y="540"/>
                </a:lnTo>
                <a:lnTo>
                  <a:pt x="521" y="422"/>
                </a:lnTo>
                <a:lnTo>
                  <a:pt x="616" y="281"/>
                </a:lnTo>
                <a:lnTo>
                  <a:pt x="663" y="209"/>
                </a:lnTo>
                <a:lnTo>
                  <a:pt x="710" y="142"/>
                </a:lnTo>
                <a:lnTo>
                  <a:pt x="757" y="83"/>
                </a:lnTo>
                <a:lnTo>
                  <a:pt x="805" y="38"/>
                </a:lnTo>
                <a:lnTo>
                  <a:pt x="852" y="9"/>
                </a:lnTo>
                <a:lnTo>
                  <a:pt x="900" y="0"/>
                </a:lnTo>
              </a:path>
            </a:pathLst>
          </a:custGeom>
          <a:noFill/>
          <a:ln w="507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5" name="CustomShape 5"/>
          <p:cNvSpPr/>
          <p:nvPr/>
        </p:nvSpPr>
        <p:spPr>
          <a:xfrm rot="20019600">
            <a:off x="4135320" y="1058760"/>
            <a:ext cx="1914480" cy="974880"/>
          </a:xfrm>
          <a:prstGeom prst="ellipse">
            <a:avLst/>
          </a:prstGeom>
          <a:noFill/>
          <a:ln w="57240">
            <a:solidFill>
              <a:srgbClr val="4472c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6" name="CustomShape 6"/>
          <p:cNvSpPr/>
          <p:nvPr/>
        </p:nvSpPr>
        <p:spPr>
          <a:xfrm rot="20019600">
            <a:off x="5737320" y="2783160"/>
            <a:ext cx="1914480" cy="974880"/>
          </a:xfrm>
          <a:prstGeom prst="ellipse">
            <a:avLst/>
          </a:prstGeom>
          <a:noFill/>
          <a:ln w="5724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7" name="Line 7"/>
          <p:cNvSpPr/>
          <p:nvPr/>
        </p:nvSpPr>
        <p:spPr>
          <a:xfrm flipH="1">
            <a:off x="5280840" y="210960"/>
            <a:ext cx="109800" cy="6388920"/>
          </a:xfrm>
          <a:prstGeom prst="line">
            <a:avLst/>
          </a:prstGeom>
          <a:ln w="572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CustomShape 1"/>
          <p:cNvSpPr/>
          <p:nvPr/>
        </p:nvSpPr>
        <p:spPr>
          <a:xfrm>
            <a:off x="5061960" y="4782960"/>
            <a:ext cx="1272960" cy="1296000"/>
          </a:xfrm>
          <a:custGeom>
            <a:avLst/>
            <a:gdLst/>
            <a:ahLst/>
            <a:rect l="l" t="t" r="r" b="b"/>
            <a:pathLst>
              <a:path w="901" h="721">
                <a:moveTo>
                  <a:pt x="900" y="720"/>
                </a:moveTo>
                <a:lnTo>
                  <a:pt x="805" y="712"/>
                </a:lnTo>
                <a:lnTo>
                  <a:pt x="758" y="704"/>
                </a:lnTo>
                <a:lnTo>
                  <a:pt x="711" y="691"/>
                </a:lnTo>
                <a:lnTo>
                  <a:pt x="663" y="675"/>
                </a:lnTo>
                <a:lnTo>
                  <a:pt x="615" y="653"/>
                </a:lnTo>
                <a:lnTo>
                  <a:pt x="568" y="623"/>
                </a:lnTo>
                <a:lnTo>
                  <a:pt x="473" y="540"/>
                </a:lnTo>
                <a:lnTo>
                  <a:pt x="378" y="422"/>
                </a:lnTo>
                <a:lnTo>
                  <a:pt x="284" y="281"/>
                </a:lnTo>
                <a:lnTo>
                  <a:pt x="236" y="209"/>
                </a:lnTo>
                <a:lnTo>
                  <a:pt x="189" y="142"/>
                </a:lnTo>
                <a:lnTo>
                  <a:pt x="142" y="83"/>
                </a:lnTo>
                <a:lnTo>
                  <a:pt x="94" y="38"/>
                </a:lnTo>
                <a:lnTo>
                  <a:pt x="47" y="9"/>
                </a:lnTo>
                <a:lnTo>
                  <a:pt x="0" y="0"/>
                </a:lnTo>
              </a:path>
            </a:pathLst>
          </a:custGeom>
          <a:noFill/>
          <a:ln w="57240"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619" name="CustomShape 2"/>
          <p:cNvSpPr/>
          <p:nvPr/>
        </p:nvSpPr>
        <p:spPr>
          <a:xfrm>
            <a:off x="3827880" y="4782960"/>
            <a:ext cx="1224000" cy="1296000"/>
          </a:xfrm>
          <a:custGeom>
            <a:avLst/>
            <a:gdLst/>
            <a:ahLst/>
            <a:rect l="l" t="t" r="r" b="b"/>
            <a:pathLst>
              <a:path w="901" h="721">
                <a:moveTo>
                  <a:pt x="0" y="720"/>
                </a:moveTo>
                <a:lnTo>
                  <a:pt x="95" y="712"/>
                </a:lnTo>
                <a:lnTo>
                  <a:pt x="142" y="704"/>
                </a:lnTo>
                <a:lnTo>
                  <a:pt x="189" y="691"/>
                </a:lnTo>
                <a:lnTo>
                  <a:pt x="237" y="675"/>
                </a:lnTo>
                <a:lnTo>
                  <a:pt x="284" y="653"/>
                </a:lnTo>
                <a:lnTo>
                  <a:pt x="331" y="623"/>
                </a:lnTo>
                <a:lnTo>
                  <a:pt x="426" y="540"/>
                </a:lnTo>
                <a:lnTo>
                  <a:pt x="521" y="422"/>
                </a:lnTo>
                <a:lnTo>
                  <a:pt x="616" y="281"/>
                </a:lnTo>
                <a:lnTo>
                  <a:pt x="663" y="209"/>
                </a:lnTo>
                <a:lnTo>
                  <a:pt x="710" y="142"/>
                </a:lnTo>
                <a:lnTo>
                  <a:pt x="757" y="83"/>
                </a:lnTo>
                <a:lnTo>
                  <a:pt x="805" y="38"/>
                </a:lnTo>
                <a:lnTo>
                  <a:pt x="852" y="9"/>
                </a:lnTo>
                <a:lnTo>
                  <a:pt x="900" y="0"/>
                </a:lnTo>
              </a:path>
            </a:pathLst>
          </a:custGeom>
          <a:noFill/>
          <a:ln w="57240"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620" name="CustomShape 3"/>
          <p:cNvSpPr/>
          <p:nvPr/>
        </p:nvSpPr>
        <p:spPr>
          <a:xfrm>
            <a:off x="6696000" y="4782960"/>
            <a:ext cx="1462320" cy="1296000"/>
          </a:xfrm>
          <a:custGeom>
            <a:avLst/>
            <a:gdLst/>
            <a:ahLst/>
            <a:rect l="l" t="t" r="r" b="b"/>
            <a:pathLst>
              <a:path w="901" h="721">
                <a:moveTo>
                  <a:pt x="900" y="720"/>
                </a:moveTo>
                <a:lnTo>
                  <a:pt x="805" y="712"/>
                </a:lnTo>
                <a:lnTo>
                  <a:pt x="758" y="704"/>
                </a:lnTo>
                <a:lnTo>
                  <a:pt x="711" y="691"/>
                </a:lnTo>
                <a:lnTo>
                  <a:pt x="663" y="675"/>
                </a:lnTo>
                <a:lnTo>
                  <a:pt x="615" y="653"/>
                </a:lnTo>
                <a:lnTo>
                  <a:pt x="568" y="623"/>
                </a:lnTo>
                <a:lnTo>
                  <a:pt x="473" y="540"/>
                </a:lnTo>
                <a:lnTo>
                  <a:pt x="378" y="422"/>
                </a:lnTo>
                <a:lnTo>
                  <a:pt x="284" y="281"/>
                </a:lnTo>
                <a:lnTo>
                  <a:pt x="236" y="209"/>
                </a:lnTo>
                <a:lnTo>
                  <a:pt x="189" y="142"/>
                </a:lnTo>
                <a:lnTo>
                  <a:pt x="142" y="83"/>
                </a:lnTo>
                <a:lnTo>
                  <a:pt x="94" y="38"/>
                </a:lnTo>
                <a:lnTo>
                  <a:pt x="47" y="9"/>
                </a:lnTo>
                <a:lnTo>
                  <a:pt x="0" y="0"/>
                </a:lnTo>
              </a:path>
            </a:pathLst>
          </a:custGeom>
          <a:noFill/>
          <a:ln w="507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1" name="CustomShape 4"/>
          <p:cNvSpPr/>
          <p:nvPr/>
        </p:nvSpPr>
        <p:spPr>
          <a:xfrm>
            <a:off x="5278320" y="4782960"/>
            <a:ext cx="1406160" cy="1296000"/>
          </a:xfrm>
          <a:custGeom>
            <a:avLst/>
            <a:gdLst/>
            <a:ahLst/>
            <a:rect l="l" t="t" r="r" b="b"/>
            <a:pathLst>
              <a:path w="901" h="721">
                <a:moveTo>
                  <a:pt x="0" y="720"/>
                </a:moveTo>
                <a:lnTo>
                  <a:pt x="95" y="712"/>
                </a:lnTo>
                <a:lnTo>
                  <a:pt x="142" y="704"/>
                </a:lnTo>
                <a:lnTo>
                  <a:pt x="189" y="691"/>
                </a:lnTo>
                <a:lnTo>
                  <a:pt x="237" y="675"/>
                </a:lnTo>
                <a:lnTo>
                  <a:pt x="284" y="653"/>
                </a:lnTo>
                <a:lnTo>
                  <a:pt x="331" y="623"/>
                </a:lnTo>
                <a:lnTo>
                  <a:pt x="426" y="540"/>
                </a:lnTo>
                <a:lnTo>
                  <a:pt x="521" y="422"/>
                </a:lnTo>
                <a:lnTo>
                  <a:pt x="616" y="281"/>
                </a:lnTo>
                <a:lnTo>
                  <a:pt x="663" y="209"/>
                </a:lnTo>
                <a:lnTo>
                  <a:pt x="710" y="142"/>
                </a:lnTo>
                <a:lnTo>
                  <a:pt x="757" y="83"/>
                </a:lnTo>
                <a:lnTo>
                  <a:pt x="805" y="38"/>
                </a:lnTo>
                <a:lnTo>
                  <a:pt x="852" y="9"/>
                </a:lnTo>
                <a:lnTo>
                  <a:pt x="900" y="0"/>
                </a:lnTo>
              </a:path>
            </a:pathLst>
          </a:custGeom>
          <a:noFill/>
          <a:ln w="507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2" name="CustomShape 5"/>
          <p:cNvSpPr/>
          <p:nvPr/>
        </p:nvSpPr>
        <p:spPr>
          <a:xfrm rot="20019600">
            <a:off x="4135320" y="1058760"/>
            <a:ext cx="1914480" cy="974880"/>
          </a:xfrm>
          <a:prstGeom prst="ellipse">
            <a:avLst/>
          </a:prstGeom>
          <a:noFill/>
          <a:ln w="57240">
            <a:solidFill>
              <a:srgbClr val="4472c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3" name="CustomShape 6"/>
          <p:cNvSpPr/>
          <p:nvPr/>
        </p:nvSpPr>
        <p:spPr>
          <a:xfrm rot="20019600">
            <a:off x="5737320" y="2783160"/>
            <a:ext cx="1914480" cy="974880"/>
          </a:xfrm>
          <a:prstGeom prst="ellipse">
            <a:avLst/>
          </a:prstGeom>
          <a:noFill/>
          <a:ln w="5724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4" name="Line 7"/>
          <p:cNvSpPr/>
          <p:nvPr/>
        </p:nvSpPr>
        <p:spPr>
          <a:xfrm flipH="1">
            <a:off x="6374880" y="163800"/>
            <a:ext cx="109440" cy="6389280"/>
          </a:xfrm>
          <a:prstGeom prst="line">
            <a:avLst/>
          </a:prstGeom>
          <a:ln w="572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CustomShape 1"/>
          <p:cNvSpPr/>
          <p:nvPr/>
        </p:nvSpPr>
        <p:spPr>
          <a:xfrm>
            <a:off x="5061960" y="4782960"/>
            <a:ext cx="1272960" cy="1296000"/>
          </a:xfrm>
          <a:custGeom>
            <a:avLst/>
            <a:gdLst/>
            <a:ahLst/>
            <a:rect l="l" t="t" r="r" b="b"/>
            <a:pathLst>
              <a:path w="901" h="721">
                <a:moveTo>
                  <a:pt x="900" y="720"/>
                </a:moveTo>
                <a:lnTo>
                  <a:pt x="805" y="712"/>
                </a:lnTo>
                <a:lnTo>
                  <a:pt x="758" y="704"/>
                </a:lnTo>
                <a:lnTo>
                  <a:pt x="711" y="691"/>
                </a:lnTo>
                <a:lnTo>
                  <a:pt x="663" y="675"/>
                </a:lnTo>
                <a:lnTo>
                  <a:pt x="615" y="653"/>
                </a:lnTo>
                <a:lnTo>
                  <a:pt x="568" y="623"/>
                </a:lnTo>
                <a:lnTo>
                  <a:pt x="473" y="540"/>
                </a:lnTo>
                <a:lnTo>
                  <a:pt x="378" y="422"/>
                </a:lnTo>
                <a:lnTo>
                  <a:pt x="284" y="281"/>
                </a:lnTo>
                <a:lnTo>
                  <a:pt x="236" y="209"/>
                </a:lnTo>
                <a:lnTo>
                  <a:pt x="189" y="142"/>
                </a:lnTo>
                <a:lnTo>
                  <a:pt x="142" y="83"/>
                </a:lnTo>
                <a:lnTo>
                  <a:pt x="94" y="38"/>
                </a:lnTo>
                <a:lnTo>
                  <a:pt x="47" y="9"/>
                </a:lnTo>
                <a:lnTo>
                  <a:pt x="0" y="0"/>
                </a:lnTo>
              </a:path>
            </a:pathLst>
          </a:custGeom>
          <a:noFill/>
          <a:ln w="57240"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626" name="CustomShape 2"/>
          <p:cNvSpPr/>
          <p:nvPr/>
        </p:nvSpPr>
        <p:spPr>
          <a:xfrm>
            <a:off x="3827880" y="4782960"/>
            <a:ext cx="1224000" cy="1296000"/>
          </a:xfrm>
          <a:custGeom>
            <a:avLst/>
            <a:gdLst/>
            <a:ahLst/>
            <a:rect l="l" t="t" r="r" b="b"/>
            <a:pathLst>
              <a:path w="901" h="721">
                <a:moveTo>
                  <a:pt x="0" y="720"/>
                </a:moveTo>
                <a:lnTo>
                  <a:pt x="95" y="712"/>
                </a:lnTo>
                <a:lnTo>
                  <a:pt x="142" y="704"/>
                </a:lnTo>
                <a:lnTo>
                  <a:pt x="189" y="691"/>
                </a:lnTo>
                <a:lnTo>
                  <a:pt x="237" y="675"/>
                </a:lnTo>
                <a:lnTo>
                  <a:pt x="284" y="653"/>
                </a:lnTo>
                <a:lnTo>
                  <a:pt x="331" y="623"/>
                </a:lnTo>
                <a:lnTo>
                  <a:pt x="426" y="540"/>
                </a:lnTo>
                <a:lnTo>
                  <a:pt x="521" y="422"/>
                </a:lnTo>
                <a:lnTo>
                  <a:pt x="616" y="281"/>
                </a:lnTo>
                <a:lnTo>
                  <a:pt x="663" y="209"/>
                </a:lnTo>
                <a:lnTo>
                  <a:pt x="710" y="142"/>
                </a:lnTo>
                <a:lnTo>
                  <a:pt x="757" y="83"/>
                </a:lnTo>
                <a:lnTo>
                  <a:pt x="805" y="38"/>
                </a:lnTo>
                <a:lnTo>
                  <a:pt x="852" y="9"/>
                </a:lnTo>
                <a:lnTo>
                  <a:pt x="900" y="0"/>
                </a:lnTo>
              </a:path>
            </a:pathLst>
          </a:custGeom>
          <a:noFill/>
          <a:ln w="57240"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627" name="CustomShape 3"/>
          <p:cNvSpPr/>
          <p:nvPr/>
        </p:nvSpPr>
        <p:spPr>
          <a:xfrm>
            <a:off x="6696000" y="4782960"/>
            <a:ext cx="1462320" cy="1296000"/>
          </a:xfrm>
          <a:custGeom>
            <a:avLst/>
            <a:gdLst/>
            <a:ahLst/>
            <a:rect l="l" t="t" r="r" b="b"/>
            <a:pathLst>
              <a:path w="901" h="721">
                <a:moveTo>
                  <a:pt x="900" y="720"/>
                </a:moveTo>
                <a:lnTo>
                  <a:pt x="805" y="712"/>
                </a:lnTo>
                <a:lnTo>
                  <a:pt x="758" y="704"/>
                </a:lnTo>
                <a:lnTo>
                  <a:pt x="711" y="691"/>
                </a:lnTo>
                <a:lnTo>
                  <a:pt x="663" y="675"/>
                </a:lnTo>
                <a:lnTo>
                  <a:pt x="615" y="653"/>
                </a:lnTo>
                <a:lnTo>
                  <a:pt x="568" y="623"/>
                </a:lnTo>
                <a:lnTo>
                  <a:pt x="473" y="540"/>
                </a:lnTo>
                <a:lnTo>
                  <a:pt x="378" y="422"/>
                </a:lnTo>
                <a:lnTo>
                  <a:pt x="284" y="281"/>
                </a:lnTo>
                <a:lnTo>
                  <a:pt x="236" y="209"/>
                </a:lnTo>
                <a:lnTo>
                  <a:pt x="189" y="142"/>
                </a:lnTo>
                <a:lnTo>
                  <a:pt x="142" y="83"/>
                </a:lnTo>
                <a:lnTo>
                  <a:pt x="94" y="38"/>
                </a:lnTo>
                <a:lnTo>
                  <a:pt x="47" y="9"/>
                </a:lnTo>
                <a:lnTo>
                  <a:pt x="0" y="0"/>
                </a:lnTo>
              </a:path>
            </a:pathLst>
          </a:custGeom>
          <a:noFill/>
          <a:ln w="507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8" name="CustomShape 4"/>
          <p:cNvSpPr/>
          <p:nvPr/>
        </p:nvSpPr>
        <p:spPr>
          <a:xfrm>
            <a:off x="5278320" y="4782960"/>
            <a:ext cx="1406160" cy="1296000"/>
          </a:xfrm>
          <a:custGeom>
            <a:avLst/>
            <a:gdLst/>
            <a:ahLst/>
            <a:rect l="l" t="t" r="r" b="b"/>
            <a:pathLst>
              <a:path w="901" h="721">
                <a:moveTo>
                  <a:pt x="0" y="720"/>
                </a:moveTo>
                <a:lnTo>
                  <a:pt x="95" y="712"/>
                </a:lnTo>
                <a:lnTo>
                  <a:pt x="142" y="704"/>
                </a:lnTo>
                <a:lnTo>
                  <a:pt x="189" y="691"/>
                </a:lnTo>
                <a:lnTo>
                  <a:pt x="237" y="675"/>
                </a:lnTo>
                <a:lnTo>
                  <a:pt x="284" y="653"/>
                </a:lnTo>
                <a:lnTo>
                  <a:pt x="331" y="623"/>
                </a:lnTo>
                <a:lnTo>
                  <a:pt x="426" y="540"/>
                </a:lnTo>
                <a:lnTo>
                  <a:pt x="521" y="422"/>
                </a:lnTo>
                <a:lnTo>
                  <a:pt x="616" y="281"/>
                </a:lnTo>
                <a:lnTo>
                  <a:pt x="663" y="209"/>
                </a:lnTo>
                <a:lnTo>
                  <a:pt x="710" y="142"/>
                </a:lnTo>
                <a:lnTo>
                  <a:pt x="757" y="83"/>
                </a:lnTo>
                <a:lnTo>
                  <a:pt x="805" y="38"/>
                </a:lnTo>
                <a:lnTo>
                  <a:pt x="852" y="9"/>
                </a:lnTo>
                <a:lnTo>
                  <a:pt x="900" y="0"/>
                </a:lnTo>
              </a:path>
            </a:pathLst>
          </a:custGeom>
          <a:noFill/>
          <a:ln w="507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9" name="CustomShape 5"/>
          <p:cNvSpPr/>
          <p:nvPr/>
        </p:nvSpPr>
        <p:spPr>
          <a:xfrm rot="20019600">
            <a:off x="4135320" y="1058760"/>
            <a:ext cx="1914480" cy="974880"/>
          </a:xfrm>
          <a:prstGeom prst="ellipse">
            <a:avLst/>
          </a:prstGeom>
          <a:noFill/>
          <a:ln w="57240">
            <a:solidFill>
              <a:srgbClr val="4472c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0" name="CustomShape 6"/>
          <p:cNvSpPr/>
          <p:nvPr/>
        </p:nvSpPr>
        <p:spPr>
          <a:xfrm rot="20019600">
            <a:off x="5737320" y="2783160"/>
            <a:ext cx="1914480" cy="974880"/>
          </a:xfrm>
          <a:prstGeom prst="ellipse">
            <a:avLst/>
          </a:prstGeom>
          <a:noFill/>
          <a:ln w="5724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1" name="Line 7"/>
          <p:cNvSpPr/>
          <p:nvPr/>
        </p:nvSpPr>
        <p:spPr>
          <a:xfrm flipH="1">
            <a:off x="5779440" y="199080"/>
            <a:ext cx="109440" cy="6389280"/>
          </a:xfrm>
          <a:prstGeom prst="line">
            <a:avLst/>
          </a:prstGeom>
          <a:ln w="572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CustomShape 1"/>
          <p:cNvSpPr/>
          <p:nvPr/>
        </p:nvSpPr>
        <p:spPr>
          <a:xfrm>
            <a:off x="831960" y="1709640"/>
            <a:ext cx="10514520" cy="285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Lets try to go into another space, where separability is higher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633" name="CustomShape 2"/>
          <p:cNvSpPr/>
          <p:nvPr/>
        </p:nvSpPr>
        <p:spPr>
          <a:xfrm>
            <a:off x="831960" y="4589640"/>
            <a:ext cx="10514520" cy="14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8b8b8b"/>
                </a:solidFill>
                <a:latin typeface="Calibri"/>
                <a:ea typeface="DejaVu Sans"/>
              </a:rPr>
              <a:t>In this simple example, we just change the axis, but in real SVM applications we go into a higher dimensional space. Those are hard to visualize. So we stick to another 2D projection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CustomShape 1"/>
          <p:cNvSpPr/>
          <p:nvPr/>
        </p:nvSpPr>
        <p:spPr>
          <a:xfrm>
            <a:off x="5061960" y="4782960"/>
            <a:ext cx="1272960" cy="1296000"/>
          </a:xfrm>
          <a:custGeom>
            <a:avLst/>
            <a:gdLst/>
            <a:ahLst/>
            <a:rect l="l" t="t" r="r" b="b"/>
            <a:pathLst>
              <a:path w="901" h="721">
                <a:moveTo>
                  <a:pt x="900" y="720"/>
                </a:moveTo>
                <a:lnTo>
                  <a:pt x="805" y="712"/>
                </a:lnTo>
                <a:lnTo>
                  <a:pt x="758" y="704"/>
                </a:lnTo>
                <a:lnTo>
                  <a:pt x="711" y="691"/>
                </a:lnTo>
                <a:lnTo>
                  <a:pt x="663" y="675"/>
                </a:lnTo>
                <a:lnTo>
                  <a:pt x="615" y="653"/>
                </a:lnTo>
                <a:lnTo>
                  <a:pt x="568" y="623"/>
                </a:lnTo>
                <a:lnTo>
                  <a:pt x="473" y="540"/>
                </a:lnTo>
                <a:lnTo>
                  <a:pt x="378" y="422"/>
                </a:lnTo>
                <a:lnTo>
                  <a:pt x="284" y="281"/>
                </a:lnTo>
                <a:lnTo>
                  <a:pt x="236" y="209"/>
                </a:lnTo>
                <a:lnTo>
                  <a:pt x="189" y="142"/>
                </a:lnTo>
                <a:lnTo>
                  <a:pt x="142" y="83"/>
                </a:lnTo>
                <a:lnTo>
                  <a:pt x="94" y="38"/>
                </a:lnTo>
                <a:lnTo>
                  <a:pt x="47" y="9"/>
                </a:lnTo>
                <a:lnTo>
                  <a:pt x="0" y="0"/>
                </a:lnTo>
              </a:path>
            </a:pathLst>
          </a:custGeom>
          <a:noFill/>
          <a:ln w="57240"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635" name="CustomShape 2"/>
          <p:cNvSpPr/>
          <p:nvPr/>
        </p:nvSpPr>
        <p:spPr>
          <a:xfrm>
            <a:off x="3827880" y="4782960"/>
            <a:ext cx="1224000" cy="1296000"/>
          </a:xfrm>
          <a:custGeom>
            <a:avLst/>
            <a:gdLst/>
            <a:ahLst/>
            <a:rect l="l" t="t" r="r" b="b"/>
            <a:pathLst>
              <a:path w="901" h="721">
                <a:moveTo>
                  <a:pt x="0" y="720"/>
                </a:moveTo>
                <a:lnTo>
                  <a:pt x="95" y="712"/>
                </a:lnTo>
                <a:lnTo>
                  <a:pt x="142" y="704"/>
                </a:lnTo>
                <a:lnTo>
                  <a:pt x="189" y="691"/>
                </a:lnTo>
                <a:lnTo>
                  <a:pt x="237" y="675"/>
                </a:lnTo>
                <a:lnTo>
                  <a:pt x="284" y="653"/>
                </a:lnTo>
                <a:lnTo>
                  <a:pt x="331" y="623"/>
                </a:lnTo>
                <a:lnTo>
                  <a:pt x="426" y="540"/>
                </a:lnTo>
                <a:lnTo>
                  <a:pt x="521" y="422"/>
                </a:lnTo>
                <a:lnTo>
                  <a:pt x="616" y="281"/>
                </a:lnTo>
                <a:lnTo>
                  <a:pt x="663" y="209"/>
                </a:lnTo>
                <a:lnTo>
                  <a:pt x="710" y="142"/>
                </a:lnTo>
                <a:lnTo>
                  <a:pt x="757" y="83"/>
                </a:lnTo>
                <a:lnTo>
                  <a:pt x="805" y="38"/>
                </a:lnTo>
                <a:lnTo>
                  <a:pt x="852" y="9"/>
                </a:lnTo>
                <a:lnTo>
                  <a:pt x="900" y="0"/>
                </a:lnTo>
              </a:path>
            </a:pathLst>
          </a:custGeom>
          <a:noFill/>
          <a:ln w="57240"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636" name="CustomShape 3"/>
          <p:cNvSpPr/>
          <p:nvPr/>
        </p:nvSpPr>
        <p:spPr>
          <a:xfrm>
            <a:off x="6696000" y="4782960"/>
            <a:ext cx="1462320" cy="1296000"/>
          </a:xfrm>
          <a:custGeom>
            <a:avLst/>
            <a:gdLst/>
            <a:ahLst/>
            <a:rect l="l" t="t" r="r" b="b"/>
            <a:pathLst>
              <a:path w="901" h="721">
                <a:moveTo>
                  <a:pt x="900" y="720"/>
                </a:moveTo>
                <a:lnTo>
                  <a:pt x="805" y="712"/>
                </a:lnTo>
                <a:lnTo>
                  <a:pt x="758" y="704"/>
                </a:lnTo>
                <a:lnTo>
                  <a:pt x="711" y="691"/>
                </a:lnTo>
                <a:lnTo>
                  <a:pt x="663" y="675"/>
                </a:lnTo>
                <a:lnTo>
                  <a:pt x="615" y="653"/>
                </a:lnTo>
                <a:lnTo>
                  <a:pt x="568" y="623"/>
                </a:lnTo>
                <a:lnTo>
                  <a:pt x="473" y="540"/>
                </a:lnTo>
                <a:lnTo>
                  <a:pt x="378" y="422"/>
                </a:lnTo>
                <a:lnTo>
                  <a:pt x="284" y="281"/>
                </a:lnTo>
                <a:lnTo>
                  <a:pt x="236" y="209"/>
                </a:lnTo>
                <a:lnTo>
                  <a:pt x="189" y="142"/>
                </a:lnTo>
                <a:lnTo>
                  <a:pt x="142" y="83"/>
                </a:lnTo>
                <a:lnTo>
                  <a:pt x="94" y="38"/>
                </a:lnTo>
                <a:lnTo>
                  <a:pt x="47" y="9"/>
                </a:lnTo>
                <a:lnTo>
                  <a:pt x="0" y="0"/>
                </a:lnTo>
              </a:path>
            </a:pathLst>
          </a:custGeom>
          <a:noFill/>
          <a:ln w="507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7" name="CustomShape 4"/>
          <p:cNvSpPr/>
          <p:nvPr/>
        </p:nvSpPr>
        <p:spPr>
          <a:xfrm>
            <a:off x="5278320" y="4782960"/>
            <a:ext cx="1406160" cy="1296000"/>
          </a:xfrm>
          <a:custGeom>
            <a:avLst/>
            <a:gdLst/>
            <a:ahLst/>
            <a:rect l="l" t="t" r="r" b="b"/>
            <a:pathLst>
              <a:path w="901" h="721">
                <a:moveTo>
                  <a:pt x="0" y="720"/>
                </a:moveTo>
                <a:lnTo>
                  <a:pt x="95" y="712"/>
                </a:lnTo>
                <a:lnTo>
                  <a:pt x="142" y="704"/>
                </a:lnTo>
                <a:lnTo>
                  <a:pt x="189" y="691"/>
                </a:lnTo>
                <a:lnTo>
                  <a:pt x="237" y="675"/>
                </a:lnTo>
                <a:lnTo>
                  <a:pt x="284" y="653"/>
                </a:lnTo>
                <a:lnTo>
                  <a:pt x="331" y="623"/>
                </a:lnTo>
                <a:lnTo>
                  <a:pt x="426" y="540"/>
                </a:lnTo>
                <a:lnTo>
                  <a:pt x="521" y="422"/>
                </a:lnTo>
                <a:lnTo>
                  <a:pt x="616" y="281"/>
                </a:lnTo>
                <a:lnTo>
                  <a:pt x="663" y="209"/>
                </a:lnTo>
                <a:lnTo>
                  <a:pt x="710" y="142"/>
                </a:lnTo>
                <a:lnTo>
                  <a:pt x="757" y="83"/>
                </a:lnTo>
                <a:lnTo>
                  <a:pt x="805" y="38"/>
                </a:lnTo>
                <a:lnTo>
                  <a:pt x="852" y="9"/>
                </a:lnTo>
                <a:lnTo>
                  <a:pt x="900" y="0"/>
                </a:lnTo>
              </a:path>
            </a:pathLst>
          </a:custGeom>
          <a:noFill/>
          <a:ln w="507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8" name="CustomShape 5"/>
          <p:cNvSpPr/>
          <p:nvPr/>
        </p:nvSpPr>
        <p:spPr>
          <a:xfrm rot="20019600">
            <a:off x="4135320" y="1058760"/>
            <a:ext cx="1914480" cy="974880"/>
          </a:xfrm>
          <a:prstGeom prst="ellipse">
            <a:avLst/>
          </a:prstGeom>
          <a:noFill/>
          <a:ln w="57240">
            <a:solidFill>
              <a:srgbClr val="4472c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9" name="CustomShape 6"/>
          <p:cNvSpPr/>
          <p:nvPr/>
        </p:nvSpPr>
        <p:spPr>
          <a:xfrm rot="20019600">
            <a:off x="5737320" y="2783160"/>
            <a:ext cx="1914480" cy="974880"/>
          </a:xfrm>
          <a:prstGeom prst="ellipse">
            <a:avLst/>
          </a:prstGeom>
          <a:noFill/>
          <a:ln w="5724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0" name="Line 7"/>
          <p:cNvSpPr/>
          <p:nvPr/>
        </p:nvSpPr>
        <p:spPr>
          <a:xfrm flipH="1">
            <a:off x="5779440" y="199080"/>
            <a:ext cx="109440" cy="6389280"/>
          </a:xfrm>
          <a:prstGeom prst="line">
            <a:avLst/>
          </a:prstGeom>
          <a:ln w="572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1" name="CustomShape 8"/>
          <p:cNvSpPr/>
          <p:nvPr/>
        </p:nvSpPr>
        <p:spPr>
          <a:xfrm rot="3957000">
            <a:off x="1806120" y="2423880"/>
            <a:ext cx="703080" cy="1296000"/>
          </a:xfrm>
          <a:custGeom>
            <a:avLst/>
            <a:gdLst/>
            <a:ahLst/>
            <a:rect l="l" t="t" r="r" b="b"/>
            <a:pathLst>
              <a:path w="901" h="721">
                <a:moveTo>
                  <a:pt x="900" y="720"/>
                </a:moveTo>
                <a:lnTo>
                  <a:pt x="805" y="712"/>
                </a:lnTo>
                <a:lnTo>
                  <a:pt x="758" y="704"/>
                </a:lnTo>
                <a:lnTo>
                  <a:pt x="711" y="691"/>
                </a:lnTo>
                <a:lnTo>
                  <a:pt x="663" y="675"/>
                </a:lnTo>
                <a:lnTo>
                  <a:pt x="615" y="653"/>
                </a:lnTo>
                <a:lnTo>
                  <a:pt x="568" y="623"/>
                </a:lnTo>
                <a:lnTo>
                  <a:pt x="473" y="540"/>
                </a:lnTo>
                <a:lnTo>
                  <a:pt x="378" y="422"/>
                </a:lnTo>
                <a:lnTo>
                  <a:pt x="284" y="281"/>
                </a:lnTo>
                <a:lnTo>
                  <a:pt x="236" y="209"/>
                </a:lnTo>
                <a:lnTo>
                  <a:pt x="189" y="142"/>
                </a:lnTo>
                <a:lnTo>
                  <a:pt x="142" y="83"/>
                </a:lnTo>
                <a:lnTo>
                  <a:pt x="94" y="38"/>
                </a:lnTo>
                <a:lnTo>
                  <a:pt x="47" y="9"/>
                </a:lnTo>
                <a:lnTo>
                  <a:pt x="0" y="0"/>
                </a:lnTo>
              </a:path>
            </a:pathLst>
          </a:custGeom>
          <a:noFill/>
          <a:ln w="57240"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642" name="CustomShape 9"/>
          <p:cNvSpPr/>
          <p:nvPr/>
        </p:nvSpPr>
        <p:spPr>
          <a:xfrm rot="3957000">
            <a:off x="1536120" y="1788840"/>
            <a:ext cx="676080" cy="1296000"/>
          </a:xfrm>
          <a:custGeom>
            <a:avLst/>
            <a:gdLst/>
            <a:ahLst/>
            <a:rect l="l" t="t" r="r" b="b"/>
            <a:pathLst>
              <a:path w="901" h="721">
                <a:moveTo>
                  <a:pt x="0" y="720"/>
                </a:moveTo>
                <a:lnTo>
                  <a:pt x="95" y="712"/>
                </a:lnTo>
                <a:lnTo>
                  <a:pt x="142" y="704"/>
                </a:lnTo>
                <a:lnTo>
                  <a:pt x="189" y="691"/>
                </a:lnTo>
                <a:lnTo>
                  <a:pt x="237" y="675"/>
                </a:lnTo>
                <a:lnTo>
                  <a:pt x="284" y="653"/>
                </a:lnTo>
                <a:lnTo>
                  <a:pt x="331" y="623"/>
                </a:lnTo>
                <a:lnTo>
                  <a:pt x="426" y="540"/>
                </a:lnTo>
                <a:lnTo>
                  <a:pt x="521" y="422"/>
                </a:lnTo>
                <a:lnTo>
                  <a:pt x="616" y="281"/>
                </a:lnTo>
                <a:lnTo>
                  <a:pt x="663" y="209"/>
                </a:lnTo>
                <a:lnTo>
                  <a:pt x="710" y="142"/>
                </a:lnTo>
                <a:lnTo>
                  <a:pt x="757" y="83"/>
                </a:lnTo>
                <a:lnTo>
                  <a:pt x="805" y="38"/>
                </a:lnTo>
                <a:lnTo>
                  <a:pt x="852" y="9"/>
                </a:lnTo>
                <a:lnTo>
                  <a:pt x="900" y="0"/>
                </a:lnTo>
              </a:path>
            </a:pathLst>
          </a:custGeom>
          <a:noFill/>
          <a:ln w="57240"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643" name="CustomShape 10"/>
          <p:cNvSpPr/>
          <p:nvPr/>
        </p:nvSpPr>
        <p:spPr>
          <a:xfrm rot="3957000">
            <a:off x="2794320" y="4602960"/>
            <a:ext cx="959040" cy="1296000"/>
          </a:xfrm>
          <a:custGeom>
            <a:avLst/>
            <a:gdLst/>
            <a:ahLst/>
            <a:rect l="l" t="t" r="r" b="b"/>
            <a:pathLst>
              <a:path w="901" h="721">
                <a:moveTo>
                  <a:pt x="900" y="720"/>
                </a:moveTo>
                <a:lnTo>
                  <a:pt x="805" y="712"/>
                </a:lnTo>
                <a:lnTo>
                  <a:pt x="758" y="704"/>
                </a:lnTo>
                <a:lnTo>
                  <a:pt x="711" y="691"/>
                </a:lnTo>
                <a:lnTo>
                  <a:pt x="663" y="675"/>
                </a:lnTo>
                <a:lnTo>
                  <a:pt x="615" y="653"/>
                </a:lnTo>
                <a:lnTo>
                  <a:pt x="568" y="623"/>
                </a:lnTo>
                <a:lnTo>
                  <a:pt x="473" y="540"/>
                </a:lnTo>
                <a:lnTo>
                  <a:pt x="378" y="422"/>
                </a:lnTo>
                <a:lnTo>
                  <a:pt x="284" y="281"/>
                </a:lnTo>
                <a:lnTo>
                  <a:pt x="236" y="209"/>
                </a:lnTo>
                <a:lnTo>
                  <a:pt x="189" y="142"/>
                </a:lnTo>
                <a:lnTo>
                  <a:pt x="142" y="83"/>
                </a:lnTo>
                <a:lnTo>
                  <a:pt x="94" y="38"/>
                </a:lnTo>
                <a:lnTo>
                  <a:pt x="47" y="9"/>
                </a:lnTo>
                <a:lnTo>
                  <a:pt x="0" y="0"/>
                </a:lnTo>
              </a:path>
            </a:pathLst>
          </a:custGeom>
          <a:noFill/>
          <a:ln w="507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4" name="CustomShape 11"/>
          <p:cNvSpPr/>
          <p:nvPr/>
        </p:nvSpPr>
        <p:spPr>
          <a:xfrm rot="3957000">
            <a:off x="2425680" y="3736080"/>
            <a:ext cx="922320" cy="1296000"/>
          </a:xfrm>
          <a:custGeom>
            <a:avLst/>
            <a:gdLst/>
            <a:ahLst/>
            <a:rect l="l" t="t" r="r" b="b"/>
            <a:pathLst>
              <a:path w="901" h="721">
                <a:moveTo>
                  <a:pt x="0" y="720"/>
                </a:moveTo>
                <a:lnTo>
                  <a:pt x="95" y="712"/>
                </a:lnTo>
                <a:lnTo>
                  <a:pt x="142" y="704"/>
                </a:lnTo>
                <a:lnTo>
                  <a:pt x="189" y="691"/>
                </a:lnTo>
                <a:lnTo>
                  <a:pt x="237" y="675"/>
                </a:lnTo>
                <a:lnTo>
                  <a:pt x="284" y="653"/>
                </a:lnTo>
                <a:lnTo>
                  <a:pt x="331" y="623"/>
                </a:lnTo>
                <a:lnTo>
                  <a:pt x="426" y="540"/>
                </a:lnTo>
                <a:lnTo>
                  <a:pt x="521" y="422"/>
                </a:lnTo>
                <a:lnTo>
                  <a:pt x="616" y="281"/>
                </a:lnTo>
                <a:lnTo>
                  <a:pt x="663" y="209"/>
                </a:lnTo>
                <a:lnTo>
                  <a:pt x="710" y="142"/>
                </a:lnTo>
                <a:lnTo>
                  <a:pt x="757" y="83"/>
                </a:lnTo>
                <a:lnTo>
                  <a:pt x="805" y="38"/>
                </a:lnTo>
                <a:lnTo>
                  <a:pt x="852" y="9"/>
                </a:lnTo>
                <a:lnTo>
                  <a:pt x="900" y="0"/>
                </a:lnTo>
              </a:path>
            </a:pathLst>
          </a:custGeom>
          <a:noFill/>
          <a:ln w="507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5" name="Line 12"/>
          <p:cNvSpPr/>
          <p:nvPr/>
        </p:nvSpPr>
        <p:spPr>
          <a:xfrm flipH="1">
            <a:off x="1475280" y="1092960"/>
            <a:ext cx="4913640" cy="1868760"/>
          </a:xfrm>
          <a:prstGeom prst="line">
            <a:avLst/>
          </a:prstGeom>
          <a:ln w="57240">
            <a:solidFill>
              <a:schemeClr val="tx1"/>
            </a:solidFill>
            <a:custDash>
              <a:ds d="1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6" name="Line 13"/>
          <p:cNvSpPr/>
          <p:nvPr/>
        </p:nvSpPr>
        <p:spPr>
          <a:xfrm flipH="1">
            <a:off x="2355120" y="2945520"/>
            <a:ext cx="5191200" cy="2070720"/>
          </a:xfrm>
          <a:prstGeom prst="line">
            <a:avLst/>
          </a:prstGeom>
          <a:ln w="57240">
            <a:solidFill>
              <a:schemeClr val="tx1"/>
            </a:solidFill>
            <a:custDash>
              <a:ds d="1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CustomShape 1"/>
          <p:cNvSpPr/>
          <p:nvPr/>
        </p:nvSpPr>
        <p:spPr>
          <a:xfrm rot="20019600">
            <a:off x="4135320" y="1058760"/>
            <a:ext cx="1914480" cy="974880"/>
          </a:xfrm>
          <a:prstGeom prst="ellipse">
            <a:avLst/>
          </a:prstGeom>
          <a:noFill/>
          <a:ln w="57240">
            <a:solidFill>
              <a:srgbClr val="4472c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8" name="CustomShape 2"/>
          <p:cNvSpPr/>
          <p:nvPr/>
        </p:nvSpPr>
        <p:spPr>
          <a:xfrm rot="20019600">
            <a:off x="5737320" y="2783160"/>
            <a:ext cx="1914480" cy="974880"/>
          </a:xfrm>
          <a:prstGeom prst="ellipse">
            <a:avLst/>
          </a:prstGeom>
          <a:noFill/>
          <a:ln w="5724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9" name="Line 3"/>
          <p:cNvSpPr/>
          <p:nvPr/>
        </p:nvSpPr>
        <p:spPr>
          <a:xfrm flipH="1">
            <a:off x="1475280" y="1092960"/>
            <a:ext cx="4913640" cy="1868760"/>
          </a:xfrm>
          <a:prstGeom prst="line">
            <a:avLst/>
          </a:prstGeom>
          <a:ln w="57240">
            <a:solidFill>
              <a:schemeClr val="tx1"/>
            </a:solidFill>
            <a:custDash>
              <a:ds d="1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0" name="Line 4"/>
          <p:cNvSpPr/>
          <p:nvPr/>
        </p:nvSpPr>
        <p:spPr>
          <a:xfrm flipH="1">
            <a:off x="2355120" y="2945520"/>
            <a:ext cx="5191200" cy="2070720"/>
          </a:xfrm>
          <a:prstGeom prst="line">
            <a:avLst/>
          </a:prstGeom>
          <a:ln w="57240">
            <a:solidFill>
              <a:schemeClr val="tx1"/>
            </a:solidFill>
            <a:custDash>
              <a:ds d="1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1" name="CustomShape 5"/>
          <p:cNvSpPr/>
          <p:nvPr/>
        </p:nvSpPr>
        <p:spPr>
          <a:xfrm rot="3957000">
            <a:off x="1806120" y="2423880"/>
            <a:ext cx="703080" cy="1296000"/>
          </a:xfrm>
          <a:custGeom>
            <a:avLst/>
            <a:gdLst/>
            <a:ahLst/>
            <a:rect l="l" t="t" r="r" b="b"/>
            <a:pathLst>
              <a:path w="901" h="721">
                <a:moveTo>
                  <a:pt x="900" y="720"/>
                </a:moveTo>
                <a:lnTo>
                  <a:pt x="805" y="712"/>
                </a:lnTo>
                <a:lnTo>
                  <a:pt x="758" y="704"/>
                </a:lnTo>
                <a:lnTo>
                  <a:pt x="711" y="691"/>
                </a:lnTo>
                <a:lnTo>
                  <a:pt x="663" y="675"/>
                </a:lnTo>
                <a:lnTo>
                  <a:pt x="615" y="653"/>
                </a:lnTo>
                <a:lnTo>
                  <a:pt x="568" y="623"/>
                </a:lnTo>
                <a:lnTo>
                  <a:pt x="473" y="540"/>
                </a:lnTo>
                <a:lnTo>
                  <a:pt x="378" y="422"/>
                </a:lnTo>
                <a:lnTo>
                  <a:pt x="284" y="281"/>
                </a:lnTo>
                <a:lnTo>
                  <a:pt x="236" y="209"/>
                </a:lnTo>
                <a:lnTo>
                  <a:pt x="189" y="142"/>
                </a:lnTo>
                <a:lnTo>
                  <a:pt x="142" y="83"/>
                </a:lnTo>
                <a:lnTo>
                  <a:pt x="94" y="38"/>
                </a:lnTo>
                <a:lnTo>
                  <a:pt x="47" y="9"/>
                </a:lnTo>
                <a:lnTo>
                  <a:pt x="0" y="0"/>
                </a:lnTo>
              </a:path>
            </a:pathLst>
          </a:custGeom>
          <a:noFill/>
          <a:ln w="57240"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652" name="CustomShape 6"/>
          <p:cNvSpPr/>
          <p:nvPr/>
        </p:nvSpPr>
        <p:spPr>
          <a:xfrm rot="3957000">
            <a:off x="1536120" y="1788840"/>
            <a:ext cx="676080" cy="1296000"/>
          </a:xfrm>
          <a:custGeom>
            <a:avLst/>
            <a:gdLst/>
            <a:ahLst/>
            <a:rect l="l" t="t" r="r" b="b"/>
            <a:pathLst>
              <a:path w="901" h="721">
                <a:moveTo>
                  <a:pt x="0" y="720"/>
                </a:moveTo>
                <a:lnTo>
                  <a:pt x="95" y="712"/>
                </a:lnTo>
                <a:lnTo>
                  <a:pt x="142" y="704"/>
                </a:lnTo>
                <a:lnTo>
                  <a:pt x="189" y="691"/>
                </a:lnTo>
                <a:lnTo>
                  <a:pt x="237" y="675"/>
                </a:lnTo>
                <a:lnTo>
                  <a:pt x="284" y="653"/>
                </a:lnTo>
                <a:lnTo>
                  <a:pt x="331" y="623"/>
                </a:lnTo>
                <a:lnTo>
                  <a:pt x="426" y="540"/>
                </a:lnTo>
                <a:lnTo>
                  <a:pt x="521" y="422"/>
                </a:lnTo>
                <a:lnTo>
                  <a:pt x="616" y="281"/>
                </a:lnTo>
                <a:lnTo>
                  <a:pt x="663" y="209"/>
                </a:lnTo>
                <a:lnTo>
                  <a:pt x="710" y="142"/>
                </a:lnTo>
                <a:lnTo>
                  <a:pt x="757" y="83"/>
                </a:lnTo>
                <a:lnTo>
                  <a:pt x="805" y="38"/>
                </a:lnTo>
                <a:lnTo>
                  <a:pt x="852" y="9"/>
                </a:lnTo>
                <a:lnTo>
                  <a:pt x="900" y="0"/>
                </a:lnTo>
              </a:path>
            </a:pathLst>
          </a:custGeom>
          <a:noFill/>
          <a:ln w="57240"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653" name="CustomShape 7"/>
          <p:cNvSpPr/>
          <p:nvPr/>
        </p:nvSpPr>
        <p:spPr>
          <a:xfrm rot="3957000">
            <a:off x="2794320" y="4602960"/>
            <a:ext cx="959040" cy="1296000"/>
          </a:xfrm>
          <a:custGeom>
            <a:avLst/>
            <a:gdLst/>
            <a:ahLst/>
            <a:rect l="l" t="t" r="r" b="b"/>
            <a:pathLst>
              <a:path w="901" h="721">
                <a:moveTo>
                  <a:pt x="900" y="720"/>
                </a:moveTo>
                <a:lnTo>
                  <a:pt x="805" y="712"/>
                </a:lnTo>
                <a:lnTo>
                  <a:pt x="758" y="704"/>
                </a:lnTo>
                <a:lnTo>
                  <a:pt x="711" y="691"/>
                </a:lnTo>
                <a:lnTo>
                  <a:pt x="663" y="675"/>
                </a:lnTo>
                <a:lnTo>
                  <a:pt x="615" y="653"/>
                </a:lnTo>
                <a:lnTo>
                  <a:pt x="568" y="623"/>
                </a:lnTo>
                <a:lnTo>
                  <a:pt x="473" y="540"/>
                </a:lnTo>
                <a:lnTo>
                  <a:pt x="378" y="422"/>
                </a:lnTo>
                <a:lnTo>
                  <a:pt x="284" y="281"/>
                </a:lnTo>
                <a:lnTo>
                  <a:pt x="236" y="209"/>
                </a:lnTo>
                <a:lnTo>
                  <a:pt x="189" y="142"/>
                </a:lnTo>
                <a:lnTo>
                  <a:pt x="142" y="83"/>
                </a:lnTo>
                <a:lnTo>
                  <a:pt x="94" y="38"/>
                </a:lnTo>
                <a:lnTo>
                  <a:pt x="47" y="9"/>
                </a:lnTo>
                <a:lnTo>
                  <a:pt x="0" y="0"/>
                </a:lnTo>
              </a:path>
            </a:pathLst>
          </a:custGeom>
          <a:noFill/>
          <a:ln w="507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4" name="CustomShape 8"/>
          <p:cNvSpPr/>
          <p:nvPr/>
        </p:nvSpPr>
        <p:spPr>
          <a:xfrm rot="3957000">
            <a:off x="2425680" y="3736080"/>
            <a:ext cx="922320" cy="1296000"/>
          </a:xfrm>
          <a:custGeom>
            <a:avLst/>
            <a:gdLst/>
            <a:ahLst/>
            <a:rect l="l" t="t" r="r" b="b"/>
            <a:pathLst>
              <a:path w="901" h="721">
                <a:moveTo>
                  <a:pt x="0" y="720"/>
                </a:moveTo>
                <a:lnTo>
                  <a:pt x="95" y="712"/>
                </a:lnTo>
                <a:lnTo>
                  <a:pt x="142" y="704"/>
                </a:lnTo>
                <a:lnTo>
                  <a:pt x="189" y="691"/>
                </a:lnTo>
                <a:lnTo>
                  <a:pt x="237" y="675"/>
                </a:lnTo>
                <a:lnTo>
                  <a:pt x="284" y="653"/>
                </a:lnTo>
                <a:lnTo>
                  <a:pt x="331" y="623"/>
                </a:lnTo>
                <a:lnTo>
                  <a:pt x="426" y="540"/>
                </a:lnTo>
                <a:lnTo>
                  <a:pt x="521" y="422"/>
                </a:lnTo>
                <a:lnTo>
                  <a:pt x="616" y="281"/>
                </a:lnTo>
                <a:lnTo>
                  <a:pt x="663" y="209"/>
                </a:lnTo>
                <a:lnTo>
                  <a:pt x="710" y="142"/>
                </a:lnTo>
                <a:lnTo>
                  <a:pt x="757" y="83"/>
                </a:lnTo>
                <a:lnTo>
                  <a:pt x="805" y="38"/>
                </a:lnTo>
                <a:lnTo>
                  <a:pt x="852" y="9"/>
                </a:lnTo>
                <a:lnTo>
                  <a:pt x="900" y="0"/>
                </a:lnTo>
              </a:path>
            </a:pathLst>
          </a:custGeom>
          <a:noFill/>
          <a:ln w="507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5" name="Line 9"/>
          <p:cNvSpPr/>
          <p:nvPr/>
        </p:nvSpPr>
        <p:spPr>
          <a:xfrm flipH="1">
            <a:off x="1882440" y="1781640"/>
            <a:ext cx="5386320" cy="2098440"/>
          </a:xfrm>
          <a:prstGeom prst="line">
            <a:avLst/>
          </a:prstGeom>
          <a:ln w="572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CustomShape 1"/>
          <p:cNvSpPr/>
          <p:nvPr/>
        </p:nvSpPr>
        <p:spPr>
          <a:xfrm rot="20019600">
            <a:off x="4135320" y="1058760"/>
            <a:ext cx="1914480" cy="974880"/>
          </a:xfrm>
          <a:prstGeom prst="ellipse">
            <a:avLst/>
          </a:prstGeom>
          <a:noFill/>
          <a:ln w="57240">
            <a:solidFill>
              <a:srgbClr val="4472c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7" name="CustomShape 2"/>
          <p:cNvSpPr/>
          <p:nvPr/>
        </p:nvSpPr>
        <p:spPr>
          <a:xfrm rot="20019600">
            <a:off x="5737320" y="2783160"/>
            <a:ext cx="1914480" cy="974880"/>
          </a:xfrm>
          <a:prstGeom prst="ellipse">
            <a:avLst/>
          </a:prstGeom>
          <a:noFill/>
          <a:ln w="5724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8" name="Line 3"/>
          <p:cNvSpPr/>
          <p:nvPr/>
        </p:nvSpPr>
        <p:spPr>
          <a:xfrm flipH="1">
            <a:off x="1475280" y="1092960"/>
            <a:ext cx="4913640" cy="1868760"/>
          </a:xfrm>
          <a:prstGeom prst="line">
            <a:avLst/>
          </a:prstGeom>
          <a:ln w="57240">
            <a:solidFill>
              <a:schemeClr val="tx1"/>
            </a:solidFill>
            <a:custDash>
              <a:ds d="1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9" name="Line 4"/>
          <p:cNvSpPr/>
          <p:nvPr/>
        </p:nvSpPr>
        <p:spPr>
          <a:xfrm flipH="1">
            <a:off x="2355120" y="2945520"/>
            <a:ext cx="5191200" cy="2070720"/>
          </a:xfrm>
          <a:prstGeom prst="line">
            <a:avLst/>
          </a:prstGeom>
          <a:ln w="57240">
            <a:solidFill>
              <a:schemeClr val="tx1"/>
            </a:solidFill>
            <a:custDash>
              <a:ds d="1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0" name="CustomShape 5"/>
          <p:cNvSpPr/>
          <p:nvPr/>
        </p:nvSpPr>
        <p:spPr>
          <a:xfrm rot="3957000">
            <a:off x="1806120" y="2423880"/>
            <a:ext cx="703080" cy="1296000"/>
          </a:xfrm>
          <a:custGeom>
            <a:avLst/>
            <a:gdLst/>
            <a:ahLst/>
            <a:rect l="l" t="t" r="r" b="b"/>
            <a:pathLst>
              <a:path w="901" h="721">
                <a:moveTo>
                  <a:pt x="900" y="720"/>
                </a:moveTo>
                <a:lnTo>
                  <a:pt x="805" y="712"/>
                </a:lnTo>
                <a:lnTo>
                  <a:pt x="758" y="704"/>
                </a:lnTo>
                <a:lnTo>
                  <a:pt x="711" y="691"/>
                </a:lnTo>
                <a:lnTo>
                  <a:pt x="663" y="675"/>
                </a:lnTo>
                <a:lnTo>
                  <a:pt x="615" y="653"/>
                </a:lnTo>
                <a:lnTo>
                  <a:pt x="568" y="623"/>
                </a:lnTo>
                <a:lnTo>
                  <a:pt x="473" y="540"/>
                </a:lnTo>
                <a:lnTo>
                  <a:pt x="378" y="422"/>
                </a:lnTo>
                <a:lnTo>
                  <a:pt x="284" y="281"/>
                </a:lnTo>
                <a:lnTo>
                  <a:pt x="236" y="209"/>
                </a:lnTo>
                <a:lnTo>
                  <a:pt x="189" y="142"/>
                </a:lnTo>
                <a:lnTo>
                  <a:pt x="142" y="83"/>
                </a:lnTo>
                <a:lnTo>
                  <a:pt x="94" y="38"/>
                </a:lnTo>
                <a:lnTo>
                  <a:pt x="47" y="9"/>
                </a:lnTo>
                <a:lnTo>
                  <a:pt x="0" y="0"/>
                </a:lnTo>
              </a:path>
            </a:pathLst>
          </a:custGeom>
          <a:noFill/>
          <a:ln w="57240"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661" name="CustomShape 6"/>
          <p:cNvSpPr/>
          <p:nvPr/>
        </p:nvSpPr>
        <p:spPr>
          <a:xfrm rot="3957000">
            <a:off x="1536120" y="1788840"/>
            <a:ext cx="676080" cy="1296000"/>
          </a:xfrm>
          <a:custGeom>
            <a:avLst/>
            <a:gdLst/>
            <a:ahLst/>
            <a:rect l="l" t="t" r="r" b="b"/>
            <a:pathLst>
              <a:path w="901" h="721">
                <a:moveTo>
                  <a:pt x="0" y="720"/>
                </a:moveTo>
                <a:lnTo>
                  <a:pt x="95" y="712"/>
                </a:lnTo>
                <a:lnTo>
                  <a:pt x="142" y="704"/>
                </a:lnTo>
                <a:lnTo>
                  <a:pt x="189" y="691"/>
                </a:lnTo>
                <a:lnTo>
                  <a:pt x="237" y="675"/>
                </a:lnTo>
                <a:lnTo>
                  <a:pt x="284" y="653"/>
                </a:lnTo>
                <a:lnTo>
                  <a:pt x="331" y="623"/>
                </a:lnTo>
                <a:lnTo>
                  <a:pt x="426" y="540"/>
                </a:lnTo>
                <a:lnTo>
                  <a:pt x="521" y="422"/>
                </a:lnTo>
                <a:lnTo>
                  <a:pt x="616" y="281"/>
                </a:lnTo>
                <a:lnTo>
                  <a:pt x="663" y="209"/>
                </a:lnTo>
                <a:lnTo>
                  <a:pt x="710" y="142"/>
                </a:lnTo>
                <a:lnTo>
                  <a:pt x="757" y="83"/>
                </a:lnTo>
                <a:lnTo>
                  <a:pt x="805" y="38"/>
                </a:lnTo>
                <a:lnTo>
                  <a:pt x="852" y="9"/>
                </a:lnTo>
                <a:lnTo>
                  <a:pt x="900" y="0"/>
                </a:lnTo>
              </a:path>
            </a:pathLst>
          </a:custGeom>
          <a:noFill/>
          <a:ln w="57240"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662" name="CustomShape 7"/>
          <p:cNvSpPr/>
          <p:nvPr/>
        </p:nvSpPr>
        <p:spPr>
          <a:xfrm rot="3957000">
            <a:off x="2794320" y="4602960"/>
            <a:ext cx="959040" cy="1296000"/>
          </a:xfrm>
          <a:custGeom>
            <a:avLst/>
            <a:gdLst/>
            <a:ahLst/>
            <a:rect l="l" t="t" r="r" b="b"/>
            <a:pathLst>
              <a:path w="901" h="721">
                <a:moveTo>
                  <a:pt x="900" y="720"/>
                </a:moveTo>
                <a:lnTo>
                  <a:pt x="805" y="712"/>
                </a:lnTo>
                <a:lnTo>
                  <a:pt x="758" y="704"/>
                </a:lnTo>
                <a:lnTo>
                  <a:pt x="711" y="691"/>
                </a:lnTo>
                <a:lnTo>
                  <a:pt x="663" y="675"/>
                </a:lnTo>
                <a:lnTo>
                  <a:pt x="615" y="653"/>
                </a:lnTo>
                <a:lnTo>
                  <a:pt x="568" y="623"/>
                </a:lnTo>
                <a:lnTo>
                  <a:pt x="473" y="540"/>
                </a:lnTo>
                <a:lnTo>
                  <a:pt x="378" y="422"/>
                </a:lnTo>
                <a:lnTo>
                  <a:pt x="284" y="281"/>
                </a:lnTo>
                <a:lnTo>
                  <a:pt x="236" y="209"/>
                </a:lnTo>
                <a:lnTo>
                  <a:pt x="189" y="142"/>
                </a:lnTo>
                <a:lnTo>
                  <a:pt x="142" y="83"/>
                </a:lnTo>
                <a:lnTo>
                  <a:pt x="94" y="38"/>
                </a:lnTo>
                <a:lnTo>
                  <a:pt x="47" y="9"/>
                </a:lnTo>
                <a:lnTo>
                  <a:pt x="0" y="0"/>
                </a:lnTo>
              </a:path>
            </a:pathLst>
          </a:custGeom>
          <a:noFill/>
          <a:ln w="507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3" name="CustomShape 8"/>
          <p:cNvSpPr/>
          <p:nvPr/>
        </p:nvSpPr>
        <p:spPr>
          <a:xfrm rot="3957000">
            <a:off x="2425680" y="3736080"/>
            <a:ext cx="922320" cy="1296000"/>
          </a:xfrm>
          <a:custGeom>
            <a:avLst/>
            <a:gdLst/>
            <a:ahLst/>
            <a:rect l="l" t="t" r="r" b="b"/>
            <a:pathLst>
              <a:path w="901" h="721">
                <a:moveTo>
                  <a:pt x="0" y="720"/>
                </a:moveTo>
                <a:lnTo>
                  <a:pt x="95" y="712"/>
                </a:lnTo>
                <a:lnTo>
                  <a:pt x="142" y="704"/>
                </a:lnTo>
                <a:lnTo>
                  <a:pt x="189" y="691"/>
                </a:lnTo>
                <a:lnTo>
                  <a:pt x="237" y="675"/>
                </a:lnTo>
                <a:lnTo>
                  <a:pt x="284" y="653"/>
                </a:lnTo>
                <a:lnTo>
                  <a:pt x="331" y="623"/>
                </a:lnTo>
                <a:lnTo>
                  <a:pt x="426" y="540"/>
                </a:lnTo>
                <a:lnTo>
                  <a:pt x="521" y="422"/>
                </a:lnTo>
                <a:lnTo>
                  <a:pt x="616" y="281"/>
                </a:lnTo>
                <a:lnTo>
                  <a:pt x="663" y="209"/>
                </a:lnTo>
                <a:lnTo>
                  <a:pt x="710" y="142"/>
                </a:lnTo>
                <a:lnTo>
                  <a:pt x="757" y="83"/>
                </a:lnTo>
                <a:lnTo>
                  <a:pt x="805" y="38"/>
                </a:lnTo>
                <a:lnTo>
                  <a:pt x="852" y="9"/>
                </a:lnTo>
                <a:lnTo>
                  <a:pt x="900" y="0"/>
                </a:lnTo>
              </a:path>
            </a:pathLst>
          </a:custGeom>
          <a:noFill/>
          <a:ln w="507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4" name="Line 9"/>
          <p:cNvSpPr/>
          <p:nvPr/>
        </p:nvSpPr>
        <p:spPr>
          <a:xfrm flipH="1">
            <a:off x="1693080" y="1470600"/>
            <a:ext cx="5386680" cy="2098440"/>
          </a:xfrm>
          <a:prstGeom prst="line">
            <a:avLst/>
          </a:prstGeom>
          <a:ln w="572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CustomShape 1"/>
          <p:cNvSpPr/>
          <p:nvPr/>
        </p:nvSpPr>
        <p:spPr>
          <a:xfrm rot="20019600">
            <a:off x="4135320" y="1058760"/>
            <a:ext cx="1914480" cy="974880"/>
          </a:xfrm>
          <a:prstGeom prst="ellipse">
            <a:avLst/>
          </a:prstGeom>
          <a:noFill/>
          <a:ln w="57240">
            <a:solidFill>
              <a:srgbClr val="4472c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6" name="CustomShape 2"/>
          <p:cNvSpPr/>
          <p:nvPr/>
        </p:nvSpPr>
        <p:spPr>
          <a:xfrm rot="20019600">
            <a:off x="5737320" y="2783160"/>
            <a:ext cx="1914480" cy="974880"/>
          </a:xfrm>
          <a:prstGeom prst="ellipse">
            <a:avLst/>
          </a:prstGeom>
          <a:noFill/>
          <a:ln w="5724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7" name="Line 3"/>
          <p:cNvSpPr/>
          <p:nvPr/>
        </p:nvSpPr>
        <p:spPr>
          <a:xfrm flipH="1">
            <a:off x="1475280" y="1092960"/>
            <a:ext cx="4913640" cy="1868760"/>
          </a:xfrm>
          <a:prstGeom prst="line">
            <a:avLst/>
          </a:prstGeom>
          <a:ln w="57240">
            <a:solidFill>
              <a:schemeClr val="tx1"/>
            </a:solidFill>
            <a:custDash>
              <a:ds d="1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8" name="Line 4"/>
          <p:cNvSpPr/>
          <p:nvPr/>
        </p:nvSpPr>
        <p:spPr>
          <a:xfrm flipH="1">
            <a:off x="2355120" y="2945520"/>
            <a:ext cx="5191200" cy="2070720"/>
          </a:xfrm>
          <a:prstGeom prst="line">
            <a:avLst/>
          </a:prstGeom>
          <a:ln w="57240">
            <a:solidFill>
              <a:schemeClr val="tx1"/>
            </a:solidFill>
            <a:custDash>
              <a:ds d="1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9" name="CustomShape 5"/>
          <p:cNvSpPr/>
          <p:nvPr/>
        </p:nvSpPr>
        <p:spPr>
          <a:xfrm rot="3957000">
            <a:off x="1806120" y="2423880"/>
            <a:ext cx="703080" cy="1296000"/>
          </a:xfrm>
          <a:custGeom>
            <a:avLst/>
            <a:gdLst/>
            <a:ahLst/>
            <a:rect l="l" t="t" r="r" b="b"/>
            <a:pathLst>
              <a:path w="901" h="721">
                <a:moveTo>
                  <a:pt x="900" y="720"/>
                </a:moveTo>
                <a:lnTo>
                  <a:pt x="805" y="712"/>
                </a:lnTo>
                <a:lnTo>
                  <a:pt x="758" y="704"/>
                </a:lnTo>
                <a:lnTo>
                  <a:pt x="711" y="691"/>
                </a:lnTo>
                <a:lnTo>
                  <a:pt x="663" y="675"/>
                </a:lnTo>
                <a:lnTo>
                  <a:pt x="615" y="653"/>
                </a:lnTo>
                <a:lnTo>
                  <a:pt x="568" y="623"/>
                </a:lnTo>
                <a:lnTo>
                  <a:pt x="473" y="540"/>
                </a:lnTo>
                <a:lnTo>
                  <a:pt x="378" y="422"/>
                </a:lnTo>
                <a:lnTo>
                  <a:pt x="284" y="281"/>
                </a:lnTo>
                <a:lnTo>
                  <a:pt x="236" y="209"/>
                </a:lnTo>
                <a:lnTo>
                  <a:pt x="189" y="142"/>
                </a:lnTo>
                <a:lnTo>
                  <a:pt x="142" y="83"/>
                </a:lnTo>
                <a:lnTo>
                  <a:pt x="94" y="38"/>
                </a:lnTo>
                <a:lnTo>
                  <a:pt x="47" y="9"/>
                </a:lnTo>
                <a:lnTo>
                  <a:pt x="0" y="0"/>
                </a:lnTo>
              </a:path>
            </a:pathLst>
          </a:custGeom>
          <a:noFill/>
          <a:ln w="57240"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670" name="CustomShape 6"/>
          <p:cNvSpPr/>
          <p:nvPr/>
        </p:nvSpPr>
        <p:spPr>
          <a:xfrm rot="3957000">
            <a:off x="1536120" y="1788840"/>
            <a:ext cx="676080" cy="1296000"/>
          </a:xfrm>
          <a:custGeom>
            <a:avLst/>
            <a:gdLst/>
            <a:ahLst/>
            <a:rect l="l" t="t" r="r" b="b"/>
            <a:pathLst>
              <a:path w="901" h="721">
                <a:moveTo>
                  <a:pt x="0" y="720"/>
                </a:moveTo>
                <a:lnTo>
                  <a:pt x="95" y="712"/>
                </a:lnTo>
                <a:lnTo>
                  <a:pt x="142" y="704"/>
                </a:lnTo>
                <a:lnTo>
                  <a:pt x="189" y="691"/>
                </a:lnTo>
                <a:lnTo>
                  <a:pt x="237" y="675"/>
                </a:lnTo>
                <a:lnTo>
                  <a:pt x="284" y="653"/>
                </a:lnTo>
                <a:lnTo>
                  <a:pt x="331" y="623"/>
                </a:lnTo>
                <a:lnTo>
                  <a:pt x="426" y="540"/>
                </a:lnTo>
                <a:lnTo>
                  <a:pt x="521" y="422"/>
                </a:lnTo>
                <a:lnTo>
                  <a:pt x="616" y="281"/>
                </a:lnTo>
                <a:lnTo>
                  <a:pt x="663" y="209"/>
                </a:lnTo>
                <a:lnTo>
                  <a:pt x="710" y="142"/>
                </a:lnTo>
                <a:lnTo>
                  <a:pt x="757" y="83"/>
                </a:lnTo>
                <a:lnTo>
                  <a:pt x="805" y="38"/>
                </a:lnTo>
                <a:lnTo>
                  <a:pt x="852" y="9"/>
                </a:lnTo>
                <a:lnTo>
                  <a:pt x="900" y="0"/>
                </a:lnTo>
              </a:path>
            </a:pathLst>
          </a:custGeom>
          <a:noFill/>
          <a:ln w="57240"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671" name="CustomShape 7"/>
          <p:cNvSpPr/>
          <p:nvPr/>
        </p:nvSpPr>
        <p:spPr>
          <a:xfrm rot="3957000">
            <a:off x="2794320" y="4602960"/>
            <a:ext cx="959040" cy="1296000"/>
          </a:xfrm>
          <a:custGeom>
            <a:avLst/>
            <a:gdLst/>
            <a:ahLst/>
            <a:rect l="l" t="t" r="r" b="b"/>
            <a:pathLst>
              <a:path w="901" h="721">
                <a:moveTo>
                  <a:pt x="900" y="720"/>
                </a:moveTo>
                <a:lnTo>
                  <a:pt x="805" y="712"/>
                </a:lnTo>
                <a:lnTo>
                  <a:pt x="758" y="704"/>
                </a:lnTo>
                <a:lnTo>
                  <a:pt x="711" y="691"/>
                </a:lnTo>
                <a:lnTo>
                  <a:pt x="663" y="675"/>
                </a:lnTo>
                <a:lnTo>
                  <a:pt x="615" y="653"/>
                </a:lnTo>
                <a:lnTo>
                  <a:pt x="568" y="623"/>
                </a:lnTo>
                <a:lnTo>
                  <a:pt x="473" y="540"/>
                </a:lnTo>
                <a:lnTo>
                  <a:pt x="378" y="422"/>
                </a:lnTo>
                <a:lnTo>
                  <a:pt x="284" y="281"/>
                </a:lnTo>
                <a:lnTo>
                  <a:pt x="236" y="209"/>
                </a:lnTo>
                <a:lnTo>
                  <a:pt x="189" y="142"/>
                </a:lnTo>
                <a:lnTo>
                  <a:pt x="142" y="83"/>
                </a:lnTo>
                <a:lnTo>
                  <a:pt x="94" y="38"/>
                </a:lnTo>
                <a:lnTo>
                  <a:pt x="47" y="9"/>
                </a:lnTo>
                <a:lnTo>
                  <a:pt x="0" y="0"/>
                </a:lnTo>
              </a:path>
            </a:pathLst>
          </a:custGeom>
          <a:noFill/>
          <a:ln w="507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2" name="CustomShape 8"/>
          <p:cNvSpPr/>
          <p:nvPr/>
        </p:nvSpPr>
        <p:spPr>
          <a:xfrm rot="3957000">
            <a:off x="2425680" y="3736080"/>
            <a:ext cx="922320" cy="1296000"/>
          </a:xfrm>
          <a:custGeom>
            <a:avLst/>
            <a:gdLst/>
            <a:ahLst/>
            <a:rect l="l" t="t" r="r" b="b"/>
            <a:pathLst>
              <a:path w="901" h="721">
                <a:moveTo>
                  <a:pt x="0" y="720"/>
                </a:moveTo>
                <a:lnTo>
                  <a:pt x="95" y="712"/>
                </a:lnTo>
                <a:lnTo>
                  <a:pt x="142" y="704"/>
                </a:lnTo>
                <a:lnTo>
                  <a:pt x="189" y="691"/>
                </a:lnTo>
                <a:lnTo>
                  <a:pt x="237" y="675"/>
                </a:lnTo>
                <a:lnTo>
                  <a:pt x="284" y="653"/>
                </a:lnTo>
                <a:lnTo>
                  <a:pt x="331" y="623"/>
                </a:lnTo>
                <a:lnTo>
                  <a:pt x="426" y="540"/>
                </a:lnTo>
                <a:lnTo>
                  <a:pt x="521" y="422"/>
                </a:lnTo>
                <a:lnTo>
                  <a:pt x="616" y="281"/>
                </a:lnTo>
                <a:lnTo>
                  <a:pt x="663" y="209"/>
                </a:lnTo>
                <a:lnTo>
                  <a:pt x="710" y="142"/>
                </a:lnTo>
                <a:lnTo>
                  <a:pt x="757" y="83"/>
                </a:lnTo>
                <a:lnTo>
                  <a:pt x="805" y="38"/>
                </a:lnTo>
                <a:lnTo>
                  <a:pt x="852" y="9"/>
                </a:lnTo>
                <a:lnTo>
                  <a:pt x="900" y="0"/>
                </a:lnTo>
              </a:path>
            </a:pathLst>
          </a:custGeom>
          <a:noFill/>
          <a:ln w="507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3" name="Line 9"/>
          <p:cNvSpPr/>
          <p:nvPr/>
        </p:nvSpPr>
        <p:spPr>
          <a:xfrm flipH="1">
            <a:off x="1950840" y="2221200"/>
            <a:ext cx="5386680" cy="2098440"/>
          </a:xfrm>
          <a:prstGeom prst="line">
            <a:avLst/>
          </a:prstGeom>
          <a:ln w="572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How to measure performance in a model: crossvalidation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11" name="Picture 2" descr=""/>
          <p:cNvPicPr/>
          <p:nvPr/>
        </p:nvPicPr>
        <p:blipFill>
          <a:blip r:embed="rId1"/>
          <a:stretch/>
        </p:blipFill>
        <p:spPr>
          <a:xfrm>
            <a:off x="149760" y="2529000"/>
            <a:ext cx="11202840" cy="3495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CustomShape 1"/>
          <p:cNvSpPr/>
          <p:nvPr/>
        </p:nvSpPr>
        <p:spPr>
          <a:xfrm>
            <a:off x="831960" y="1709640"/>
            <a:ext cx="10514520" cy="285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Support vectors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675" name="CustomShape 2"/>
          <p:cNvSpPr/>
          <p:nvPr/>
        </p:nvSpPr>
        <p:spPr>
          <a:xfrm>
            <a:off x="831960" y="4589640"/>
            <a:ext cx="10514520" cy="14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8b8b8b"/>
                </a:solidFill>
                <a:latin typeface="Calibri"/>
                <a:ea typeface="DejaVu Sans"/>
              </a:rPr>
              <a:t>In SVM only the poorly predicted points define the line. The points that have good predictions are ignored.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8b8b8b"/>
                </a:solidFill>
                <a:latin typeface="Calibri"/>
                <a:ea typeface="DejaVu Sans"/>
              </a:rPr>
              <a:t> 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CustomShape 1"/>
          <p:cNvSpPr/>
          <p:nvPr/>
        </p:nvSpPr>
        <p:spPr>
          <a:xfrm>
            <a:off x="831960" y="1709640"/>
            <a:ext cx="10514520" cy="285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Maximum margin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677" name="CustomShape 2"/>
          <p:cNvSpPr/>
          <p:nvPr/>
        </p:nvSpPr>
        <p:spPr>
          <a:xfrm>
            <a:off x="831960" y="4589640"/>
            <a:ext cx="10514520" cy="14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8b8b8b"/>
                </a:solidFill>
                <a:latin typeface="Calibri"/>
                <a:ea typeface="DejaVu Sans"/>
              </a:rPr>
              <a:t>In SVM only the poorly predicted points define the line. The points that have good predictions are ignored.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8b8b8b"/>
                </a:solidFill>
                <a:latin typeface="Calibri"/>
                <a:ea typeface="DejaVu Sans"/>
              </a:rPr>
              <a:t> 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CustomShape 1"/>
          <p:cNvSpPr/>
          <p:nvPr/>
        </p:nvSpPr>
        <p:spPr>
          <a:xfrm rot="20019600">
            <a:off x="4135320" y="1058760"/>
            <a:ext cx="1914480" cy="974880"/>
          </a:xfrm>
          <a:prstGeom prst="ellipse">
            <a:avLst/>
          </a:prstGeom>
          <a:noFill/>
          <a:ln w="57240">
            <a:solidFill>
              <a:srgbClr val="4472c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9" name="CustomShape 2"/>
          <p:cNvSpPr/>
          <p:nvPr/>
        </p:nvSpPr>
        <p:spPr>
          <a:xfrm rot="20019600">
            <a:off x="5737320" y="2783160"/>
            <a:ext cx="1914480" cy="974880"/>
          </a:xfrm>
          <a:prstGeom prst="ellipse">
            <a:avLst/>
          </a:prstGeom>
          <a:noFill/>
          <a:ln w="5724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0" name="CustomShape 3"/>
          <p:cNvSpPr/>
          <p:nvPr/>
        </p:nvSpPr>
        <p:spPr>
          <a:xfrm>
            <a:off x="5834520" y="90432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1" name="CustomShape 4"/>
          <p:cNvSpPr/>
          <p:nvPr/>
        </p:nvSpPr>
        <p:spPr>
          <a:xfrm>
            <a:off x="5391000" y="74016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2" name="CustomShape 5"/>
          <p:cNvSpPr/>
          <p:nvPr/>
        </p:nvSpPr>
        <p:spPr>
          <a:xfrm>
            <a:off x="4442760" y="92340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3" name="CustomShape 6"/>
          <p:cNvSpPr/>
          <p:nvPr/>
        </p:nvSpPr>
        <p:spPr>
          <a:xfrm>
            <a:off x="4595040" y="107568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4" name="CustomShape 7"/>
          <p:cNvSpPr/>
          <p:nvPr/>
        </p:nvSpPr>
        <p:spPr>
          <a:xfrm>
            <a:off x="5505120" y="99648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5" name="CustomShape 8"/>
          <p:cNvSpPr/>
          <p:nvPr/>
        </p:nvSpPr>
        <p:spPr>
          <a:xfrm>
            <a:off x="5621040" y="122220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6" name="CustomShape 9"/>
          <p:cNvSpPr/>
          <p:nvPr/>
        </p:nvSpPr>
        <p:spPr>
          <a:xfrm>
            <a:off x="5496840" y="173520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7" name="CustomShape 10"/>
          <p:cNvSpPr/>
          <p:nvPr/>
        </p:nvSpPr>
        <p:spPr>
          <a:xfrm>
            <a:off x="5754960" y="157572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8" name="CustomShape 11"/>
          <p:cNvSpPr/>
          <p:nvPr/>
        </p:nvSpPr>
        <p:spPr>
          <a:xfrm>
            <a:off x="4984560" y="129312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9" name="CustomShape 12"/>
          <p:cNvSpPr/>
          <p:nvPr/>
        </p:nvSpPr>
        <p:spPr>
          <a:xfrm>
            <a:off x="4984560" y="193716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0" name="CustomShape 13"/>
          <p:cNvSpPr/>
          <p:nvPr/>
        </p:nvSpPr>
        <p:spPr>
          <a:xfrm>
            <a:off x="5302080" y="144828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1" name="CustomShape 14"/>
          <p:cNvSpPr/>
          <p:nvPr/>
        </p:nvSpPr>
        <p:spPr>
          <a:xfrm>
            <a:off x="4680000" y="140616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2" name="CustomShape 15"/>
          <p:cNvSpPr/>
          <p:nvPr/>
        </p:nvSpPr>
        <p:spPr>
          <a:xfrm>
            <a:off x="4832640" y="155844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3" name="CustomShape 16"/>
          <p:cNvSpPr/>
          <p:nvPr/>
        </p:nvSpPr>
        <p:spPr>
          <a:xfrm>
            <a:off x="4984920" y="171072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4" name="CustomShape 17"/>
          <p:cNvSpPr/>
          <p:nvPr/>
        </p:nvSpPr>
        <p:spPr>
          <a:xfrm>
            <a:off x="5060160" y="104652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5" name="CustomShape 18"/>
          <p:cNvSpPr/>
          <p:nvPr/>
        </p:nvSpPr>
        <p:spPr>
          <a:xfrm>
            <a:off x="4761000" y="181764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6" name="CustomShape 19"/>
          <p:cNvSpPr/>
          <p:nvPr/>
        </p:nvSpPr>
        <p:spPr>
          <a:xfrm>
            <a:off x="3908160" y="175032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7" name="CustomShape 20"/>
          <p:cNvSpPr/>
          <p:nvPr/>
        </p:nvSpPr>
        <p:spPr>
          <a:xfrm>
            <a:off x="3992040" y="144576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8" name="CustomShape 21"/>
          <p:cNvSpPr/>
          <p:nvPr/>
        </p:nvSpPr>
        <p:spPr>
          <a:xfrm>
            <a:off x="4114080" y="205524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9" name="CustomShape 22"/>
          <p:cNvSpPr/>
          <p:nvPr/>
        </p:nvSpPr>
        <p:spPr>
          <a:xfrm>
            <a:off x="4362480" y="135468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0" name="CustomShape 23"/>
          <p:cNvSpPr/>
          <p:nvPr/>
        </p:nvSpPr>
        <p:spPr>
          <a:xfrm>
            <a:off x="5137200" y="186336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1" name="CustomShape 24"/>
          <p:cNvSpPr/>
          <p:nvPr/>
        </p:nvSpPr>
        <p:spPr>
          <a:xfrm>
            <a:off x="4597560" y="161244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2" name="CustomShape 25"/>
          <p:cNvSpPr/>
          <p:nvPr/>
        </p:nvSpPr>
        <p:spPr>
          <a:xfrm>
            <a:off x="4318560" y="181764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3" name="CustomShape 26"/>
          <p:cNvSpPr/>
          <p:nvPr/>
        </p:nvSpPr>
        <p:spPr>
          <a:xfrm>
            <a:off x="6086520" y="85320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4" name="CustomShape 27"/>
          <p:cNvSpPr/>
          <p:nvPr/>
        </p:nvSpPr>
        <p:spPr>
          <a:xfrm>
            <a:off x="5932800" y="109764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5" name="CustomShape 28"/>
          <p:cNvSpPr/>
          <p:nvPr/>
        </p:nvSpPr>
        <p:spPr>
          <a:xfrm>
            <a:off x="7397640" y="262440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6" name="CustomShape 29"/>
          <p:cNvSpPr/>
          <p:nvPr/>
        </p:nvSpPr>
        <p:spPr>
          <a:xfrm>
            <a:off x="6954120" y="246024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7" name="CustomShape 30"/>
          <p:cNvSpPr/>
          <p:nvPr/>
        </p:nvSpPr>
        <p:spPr>
          <a:xfrm>
            <a:off x="6158160" y="279540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8" name="CustomShape 31"/>
          <p:cNvSpPr/>
          <p:nvPr/>
        </p:nvSpPr>
        <p:spPr>
          <a:xfrm>
            <a:off x="7068600" y="271656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9" name="CustomShape 32"/>
          <p:cNvSpPr/>
          <p:nvPr/>
        </p:nvSpPr>
        <p:spPr>
          <a:xfrm>
            <a:off x="7184160" y="294228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0" name="CustomShape 33"/>
          <p:cNvSpPr/>
          <p:nvPr/>
        </p:nvSpPr>
        <p:spPr>
          <a:xfrm>
            <a:off x="7059960" y="345492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1" name="CustomShape 34"/>
          <p:cNvSpPr/>
          <p:nvPr/>
        </p:nvSpPr>
        <p:spPr>
          <a:xfrm>
            <a:off x="7318440" y="329580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2" name="CustomShape 35"/>
          <p:cNvSpPr/>
          <p:nvPr/>
        </p:nvSpPr>
        <p:spPr>
          <a:xfrm>
            <a:off x="6548040" y="301320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3" name="CustomShape 36"/>
          <p:cNvSpPr/>
          <p:nvPr/>
        </p:nvSpPr>
        <p:spPr>
          <a:xfrm>
            <a:off x="6548040" y="365688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4" name="CustomShape 37"/>
          <p:cNvSpPr/>
          <p:nvPr/>
        </p:nvSpPr>
        <p:spPr>
          <a:xfrm>
            <a:off x="6865560" y="316800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5" name="CustomShape 38"/>
          <p:cNvSpPr/>
          <p:nvPr/>
        </p:nvSpPr>
        <p:spPr>
          <a:xfrm>
            <a:off x="6243480" y="312588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6" name="CustomShape 39"/>
          <p:cNvSpPr/>
          <p:nvPr/>
        </p:nvSpPr>
        <p:spPr>
          <a:xfrm>
            <a:off x="6395760" y="327852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7" name="CustomShape 40"/>
          <p:cNvSpPr/>
          <p:nvPr/>
        </p:nvSpPr>
        <p:spPr>
          <a:xfrm>
            <a:off x="6548040" y="343080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8" name="CustomShape 41"/>
          <p:cNvSpPr/>
          <p:nvPr/>
        </p:nvSpPr>
        <p:spPr>
          <a:xfrm>
            <a:off x="6623280" y="276660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9" name="CustomShape 42"/>
          <p:cNvSpPr/>
          <p:nvPr/>
        </p:nvSpPr>
        <p:spPr>
          <a:xfrm>
            <a:off x="6324120" y="353736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0" name="CustomShape 43"/>
          <p:cNvSpPr/>
          <p:nvPr/>
        </p:nvSpPr>
        <p:spPr>
          <a:xfrm>
            <a:off x="5471280" y="347040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1" name="CustomShape 44"/>
          <p:cNvSpPr/>
          <p:nvPr/>
        </p:nvSpPr>
        <p:spPr>
          <a:xfrm>
            <a:off x="5555160" y="316548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2" name="CustomShape 45"/>
          <p:cNvSpPr/>
          <p:nvPr/>
        </p:nvSpPr>
        <p:spPr>
          <a:xfrm>
            <a:off x="5677560" y="377496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3" name="CustomShape 46"/>
          <p:cNvSpPr/>
          <p:nvPr/>
        </p:nvSpPr>
        <p:spPr>
          <a:xfrm>
            <a:off x="5925960" y="307476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4" name="CustomShape 47"/>
          <p:cNvSpPr/>
          <p:nvPr/>
        </p:nvSpPr>
        <p:spPr>
          <a:xfrm>
            <a:off x="6700680" y="358308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5" name="CustomShape 48"/>
          <p:cNvSpPr/>
          <p:nvPr/>
        </p:nvSpPr>
        <p:spPr>
          <a:xfrm>
            <a:off x="6160680" y="333252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6" name="CustomShape 49"/>
          <p:cNvSpPr/>
          <p:nvPr/>
        </p:nvSpPr>
        <p:spPr>
          <a:xfrm>
            <a:off x="5881680" y="353736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7" name="CustomShape 50"/>
          <p:cNvSpPr/>
          <p:nvPr/>
        </p:nvSpPr>
        <p:spPr>
          <a:xfrm>
            <a:off x="6852960" y="373572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8" name="CustomShape 51"/>
          <p:cNvSpPr/>
          <p:nvPr/>
        </p:nvSpPr>
        <p:spPr>
          <a:xfrm>
            <a:off x="7649640" y="257292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9" name="CustomShape 52"/>
          <p:cNvSpPr/>
          <p:nvPr/>
        </p:nvSpPr>
        <p:spPr>
          <a:xfrm>
            <a:off x="7496280" y="281772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0" name="Line 53"/>
          <p:cNvSpPr/>
          <p:nvPr/>
        </p:nvSpPr>
        <p:spPr>
          <a:xfrm flipH="1">
            <a:off x="3530880" y="1870560"/>
            <a:ext cx="5386320" cy="2098440"/>
          </a:xfrm>
          <a:prstGeom prst="line">
            <a:avLst/>
          </a:prstGeom>
          <a:ln w="57240">
            <a:solidFill>
              <a:srgbClr val="92d05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1" name="Line 54"/>
          <p:cNvSpPr/>
          <p:nvPr/>
        </p:nvSpPr>
        <p:spPr>
          <a:xfrm flipH="1">
            <a:off x="2718000" y="911520"/>
            <a:ext cx="5386320" cy="2098440"/>
          </a:xfrm>
          <a:prstGeom prst="line">
            <a:avLst/>
          </a:prstGeom>
          <a:ln w="57240">
            <a:solidFill>
              <a:srgbClr val="92d05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2" name="Line 55"/>
          <p:cNvSpPr/>
          <p:nvPr/>
        </p:nvSpPr>
        <p:spPr>
          <a:xfrm flipH="1">
            <a:off x="3093120" y="1425960"/>
            <a:ext cx="5386320" cy="2098440"/>
          </a:xfrm>
          <a:prstGeom prst="line">
            <a:avLst/>
          </a:prstGeom>
          <a:ln w="57240">
            <a:solidFill>
              <a:srgbClr val="92d05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3" name="CustomShape 56"/>
          <p:cNvSpPr/>
          <p:nvPr/>
        </p:nvSpPr>
        <p:spPr>
          <a:xfrm>
            <a:off x="1476000" y="3863520"/>
            <a:ext cx="9849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margin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34" name="CustomShape 57"/>
          <p:cNvSpPr/>
          <p:nvPr/>
        </p:nvSpPr>
        <p:spPr>
          <a:xfrm rot="20304000">
            <a:off x="2511360" y="3084480"/>
            <a:ext cx="293760" cy="1222200"/>
          </a:xfrm>
          <a:prstGeom prst="leftBrace">
            <a:avLst>
              <a:gd name="adj1" fmla="val 8333"/>
              <a:gd name="adj2" fmla="val 50000"/>
            </a:avLst>
          </a:prstGeom>
          <a:noFill/>
          <a:ln w="57240">
            <a:solidFill>
              <a:srgbClr val="92d05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Line 1"/>
          <p:cNvSpPr/>
          <p:nvPr/>
        </p:nvSpPr>
        <p:spPr>
          <a:xfrm flipH="1">
            <a:off x="2718000" y="911520"/>
            <a:ext cx="5386320" cy="2098440"/>
          </a:xfrm>
          <a:prstGeom prst="line">
            <a:avLst/>
          </a:prstGeom>
          <a:ln w="57240">
            <a:solidFill>
              <a:srgbClr val="92d05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6" name="Line 2"/>
          <p:cNvSpPr/>
          <p:nvPr/>
        </p:nvSpPr>
        <p:spPr>
          <a:xfrm flipH="1">
            <a:off x="3549960" y="1856880"/>
            <a:ext cx="5386320" cy="2098440"/>
          </a:xfrm>
          <a:prstGeom prst="line">
            <a:avLst/>
          </a:prstGeom>
          <a:ln w="57240">
            <a:solidFill>
              <a:srgbClr val="92d05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7" name="CustomShape 3"/>
          <p:cNvSpPr/>
          <p:nvPr/>
        </p:nvSpPr>
        <p:spPr>
          <a:xfrm rot="20019600">
            <a:off x="4135320" y="1058760"/>
            <a:ext cx="1914480" cy="974880"/>
          </a:xfrm>
          <a:prstGeom prst="ellipse">
            <a:avLst/>
          </a:prstGeom>
          <a:noFill/>
          <a:ln w="57240">
            <a:solidFill>
              <a:srgbClr val="4472c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8" name="CustomShape 4"/>
          <p:cNvSpPr/>
          <p:nvPr/>
        </p:nvSpPr>
        <p:spPr>
          <a:xfrm rot="20019600">
            <a:off x="5737320" y="2783160"/>
            <a:ext cx="1914480" cy="974880"/>
          </a:xfrm>
          <a:prstGeom prst="ellipse">
            <a:avLst/>
          </a:prstGeom>
          <a:noFill/>
          <a:ln w="5724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9" name="CustomShape 5"/>
          <p:cNvSpPr/>
          <p:nvPr/>
        </p:nvSpPr>
        <p:spPr>
          <a:xfrm>
            <a:off x="5834520" y="90432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0" name="CustomShape 6"/>
          <p:cNvSpPr/>
          <p:nvPr/>
        </p:nvSpPr>
        <p:spPr>
          <a:xfrm>
            <a:off x="5391000" y="74016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1" name="CustomShape 7"/>
          <p:cNvSpPr/>
          <p:nvPr/>
        </p:nvSpPr>
        <p:spPr>
          <a:xfrm>
            <a:off x="4442760" y="92340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2" name="CustomShape 8"/>
          <p:cNvSpPr/>
          <p:nvPr/>
        </p:nvSpPr>
        <p:spPr>
          <a:xfrm>
            <a:off x="4595040" y="107568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3" name="CustomShape 9"/>
          <p:cNvSpPr/>
          <p:nvPr/>
        </p:nvSpPr>
        <p:spPr>
          <a:xfrm>
            <a:off x="5505120" y="99648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4" name="CustomShape 10"/>
          <p:cNvSpPr/>
          <p:nvPr/>
        </p:nvSpPr>
        <p:spPr>
          <a:xfrm>
            <a:off x="5621040" y="122220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5" name="CustomShape 11"/>
          <p:cNvSpPr/>
          <p:nvPr/>
        </p:nvSpPr>
        <p:spPr>
          <a:xfrm>
            <a:off x="5496840" y="1735200"/>
            <a:ext cx="217080" cy="224640"/>
          </a:xfrm>
          <a:prstGeom prst="mathMultiply">
            <a:avLst>
              <a:gd name="adj1" fmla="val 23520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6" name="CustomShape 12"/>
          <p:cNvSpPr/>
          <p:nvPr/>
        </p:nvSpPr>
        <p:spPr>
          <a:xfrm>
            <a:off x="5864760" y="1632240"/>
            <a:ext cx="217080" cy="224640"/>
          </a:xfrm>
          <a:prstGeom prst="mathMultiply">
            <a:avLst>
              <a:gd name="adj1" fmla="val 23520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7" name="CustomShape 13"/>
          <p:cNvSpPr/>
          <p:nvPr/>
        </p:nvSpPr>
        <p:spPr>
          <a:xfrm>
            <a:off x="4984560" y="129312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8" name="CustomShape 14"/>
          <p:cNvSpPr/>
          <p:nvPr/>
        </p:nvSpPr>
        <p:spPr>
          <a:xfrm>
            <a:off x="4984560" y="1937160"/>
            <a:ext cx="217080" cy="224640"/>
          </a:xfrm>
          <a:prstGeom prst="mathMultiply">
            <a:avLst>
              <a:gd name="adj1" fmla="val 23520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9" name="CustomShape 15"/>
          <p:cNvSpPr/>
          <p:nvPr/>
        </p:nvSpPr>
        <p:spPr>
          <a:xfrm>
            <a:off x="5302080" y="144828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0" name="CustomShape 16"/>
          <p:cNvSpPr/>
          <p:nvPr/>
        </p:nvSpPr>
        <p:spPr>
          <a:xfrm>
            <a:off x="4680000" y="140616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1" name="CustomShape 17"/>
          <p:cNvSpPr/>
          <p:nvPr/>
        </p:nvSpPr>
        <p:spPr>
          <a:xfrm>
            <a:off x="4832640" y="155844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2" name="CustomShape 18"/>
          <p:cNvSpPr/>
          <p:nvPr/>
        </p:nvSpPr>
        <p:spPr>
          <a:xfrm>
            <a:off x="4984920" y="171072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3" name="CustomShape 19"/>
          <p:cNvSpPr/>
          <p:nvPr/>
        </p:nvSpPr>
        <p:spPr>
          <a:xfrm>
            <a:off x="5060160" y="104652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4" name="CustomShape 20"/>
          <p:cNvSpPr/>
          <p:nvPr/>
        </p:nvSpPr>
        <p:spPr>
          <a:xfrm>
            <a:off x="4761000" y="181764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5" name="CustomShape 21"/>
          <p:cNvSpPr/>
          <p:nvPr/>
        </p:nvSpPr>
        <p:spPr>
          <a:xfrm>
            <a:off x="3908160" y="175032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6" name="CustomShape 22"/>
          <p:cNvSpPr/>
          <p:nvPr/>
        </p:nvSpPr>
        <p:spPr>
          <a:xfrm>
            <a:off x="3992040" y="144576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7" name="CustomShape 23"/>
          <p:cNvSpPr/>
          <p:nvPr/>
        </p:nvSpPr>
        <p:spPr>
          <a:xfrm>
            <a:off x="4253400" y="2231640"/>
            <a:ext cx="217080" cy="224640"/>
          </a:xfrm>
          <a:prstGeom prst="mathMultiply">
            <a:avLst>
              <a:gd name="adj1" fmla="val 23520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8" name="CustomShape 24"/>
          <p:cNvSpPr/>
          <p:nvPr/>
        </p:nvSpPr>
        <p:spPr>
          <a:xfrm>
            <a:off x="4362480" y="135468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9" name="CustomShape 25"/>
          <p:cNvSpPr/>
          <p:nvPr/>
        </p:nvSpPr>
        <p:spPr>
          <a:xfrm>
            <a:off x="5137200" y="1863360"/>
            <a:ext cx="217080" cy="224640"/>
          </a:xfrm>
          <a:prstGeom prst="mathMultiply">
            <a:avLst>
              <a:gd name="adj1" fmla="val 23520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0" name="CustomShape 26"/>
          <p:cNvSpPr/>
          <p:nvPr/>
        </p:nvSpPr>
        <p:spPr>
          <a:xfrm>
            <a:off x="4597560" y="161244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1" name="CustomShape 27"/>
          <p:cNvSpPr/>
          <p:nvPr/>
        </p:nvSpPr>
        <p:spPr>
          <a:xfrm>
            <a:off x="4318560" y="181764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2" name="CustomShape 28"/>
          <p:cNvSpPr/>
          <p:nvPr/>
        </p:nvSpPr>
        <p:spPr>
          <a:xfrm>
            <a:off x="6086520" y="85320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3" name="CustomShape 29"/>
          <p:cNvSpPr/>
          <p:nvPr/>
        </p:nvSpPr>
        <p:spPr>
          <a:xfrm>
            <a:off x="5932800" y="109764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4" name="CustomShape 30"/>
          <p:cNvSpPr/>
          <p:nvPr/>
        </p:nvSpPr>
        <p:spPr>
          <a:xfrm>
            <a:off x="7397640" y="262440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5" name="CustomShape 31"/>
          <p:cNvSpPr/>
          <p:nvPr/>
        </p:nvSpPr>
        <p:spPr>
          <a:xfrm>
            <a:off x="7068600" y="271656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6" name="CustomShape 32"/>
          <p:cNvSpPr/>
          <p:nvPr/>
        </p:nvSpPr>
        <p:spPr>
          <a:xfrm>
            <a:off x="7184160" y="294228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7" name="CustomShape 33"/>
          <p:cNvSpPr/>
          <p:nvPr/>
        </p:nvSpPr>
        <p:spPr>
          <a:xfrm>
            <a:off x="7059960" y="345492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8" name="CustomShape 34"/>
          <p:cNvSpPr/>
          <p:nvPr/>
        </p:nvSpPr>
        <p:spPr>
          <a:xfrm>
            <a:off x="7318440" y="329580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9" name="CustomShape 35"/>
          <p:cNvSpPr/>
          <p:nvPr/>
        </p:nvSpPr>
        <p:spPr>
          <a:xfrm>
            <a:off x="6548040" y="301320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0" name="CustomShape 36"/>
          <p:cNvSpPr/>
          <p:nvPr/>
        </p:nvSpPr>
        <p:spPr>
          <a:xfrm>
            <a:off x="6548040" y="365688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1" name="CustomShape 37"/>
          <p:cNvSpPr/>
          <p:nvPr/>
        </p:nvSpPr>
        <p:spPr>
          <a:xfrm>
            <a:off x="6865560" y="316800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2" name="CustomShape 38"/>
          <p:cNvSpPr/>
          <p:nvPr/>
        </p:nvSpPr>
        <p:spPr>
          <a:xfrm>
            <a:off x="6243480" y="312588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3" name="CustomShape 39"/>
          <p:cNvSpPr/>
          <p:nvPr/>
        </p:nvSpPr>
        <p:spPr>
          <a:xfrm>
            <a:off x="6395760" y="327852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4" name="CustomShape 40"/>
          <p:cNvSpPr/>
          <p:nvPr/>
        </p:nvSpPr>
        <p:spPr>
          <a:xfrm>
            <a:off x="6548040" y="343080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" name="CustomShape 41"/>
          <p:cNvSpPr/>
          <p:nvPr/>
        </p:nvSpPr>
        <p:spPr>
          <a:xfrm>
            <a:off x="6623280" y="276660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6" name="CustomShape 42"/>
          <p:cNvSpPr/>
          <p:nvPr/>
        </p:nvSpPr>
        <p:spPr>
          <a:xfrm>
            <a:off x="6324120" y="353736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7" name="CustomShape 43"/>
          <p:cNvSpPr/>
          <p:nvPr/>
        </p:nvSpPr>
        <p:spPr>
          <a:xfrm>
            <a:off x="5471280" y="347040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8" name="CustomShape 44"/>
          <p:cNvSpPr/>
          <p:nvPr/>
        </p:nvSpPr>
        <p:spPr>
          <a:xfrm>
            <a:off x="6954120" y="2460240"/>
            <a:ext cx="217080" cy="224640"/>
          </a:xfrm>
          <a:prstGeom prst="mathMultiply">
            <a:avLst>
              <a:gd name="adj1" fmla="val 23520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9" name="CustomShape 45"/>
          <p:cNvSpPr/>
          <p:nvPr/>
        </p:nvSpPr>
        <p:spPr>
          <a:xfrm>
            <a:off x="6158160" y="2795400"/>
            <a:ext cx="217080" cy="224640"/>
          </a:xfrm>
          <a:prstGeom prst="mathMultiply">
            <a:avLst>
              <a:gd name="adj1" fmla="val 23520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0" name="CustomShape 46"/>
          <p:cNvSpPr/>
          <p:nvPr/>
        </p:nvSpPr>
        <p:spPr>
          <a:xfrm>
            <a:off x="5555160" y="3061440"/>
            <a:ext cx="217080" cy="224640"/>
          </a:xfrm>
          <a:prstGeom prst="mathMultiply">
            <a:avLst>
              <a:gd name="adj1" fmla="val 23520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1" name="CustomShape 47"/>
          <p:cNvSpPr/>
          <p:nvPr/>
        </p:nvSpPr>
        <p:spPr>
          <a:xfrm>
            <a:off x="5677560" y="377496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2" name="CustomShape 48"/>
          <p:cNvSpPr/>
          <p:nvPr/>
        </p:nvSpPr>
        <p:spPr>
          <a:xfrm>
            <a:off x="5925960" y="307476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3" name="CustomShape 49"/>
          <p:cNvSpPr/>
          <p:nvPr/>
        </p:nvSpPr>
        <p:spPr>
          <a:xfrm>
            <a:off x="6700680" y="358308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4" name="CustomShape 50"/>
          <p:cNvSpPr/>
          <p:nvPr/>
        </p:nvSpPr>
        <p:spPr>
          <a:xfrm>
            <a:off x="6160680" y="333252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5" name="CustomShape 51"/>
          <p:cNvSpPr/>
          <p:nvPr/>
        </p:nvSpPr>
        <p:spPr>
          <a:xfrm>
            <a:off x="5881680" y="353736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6" name="CustomShape 52"/>
          <p:cNvSpPr/>
          <p:nvPr/>
        </p:nvSpPr>
        <p:spPr>
          <a:xfrm>
            <a:off x="6852960" y="373572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7" name="CustomShape 53"/>
          <p:cNvSpPr/>
          <p:nvPr/>
        </p:nvSpPr>
        <p:spPr>
          <a:xfrm>
            <a:off x="7649640" y="257292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8" name="CustomShape 54"/>
          <p:cNvSpPr/>
          <p:nvPr/>
        </p:nvSpPr>
        <p:spPr>
          <a:xfrm>
            <a:off x="7496280" y="281772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9" name="Line 55"/>
          <p:cNvSpPr/>
          <p:nvPr/>
        </p:nvSpPr>
        <p:spPr>
          <a:xfrm flipH="1">
            <a:off x="3093120" y="1425960"/>
            <a:ext cx="5386320" cy="2098440"/>
          </a:xfrm>
          <a:prstGeom prst="line">
            <a:avLst/>
          </a:prstGeom>
          <a:ln w="57240">
            <a:solidFill>
              <a:srgbClr val="92d05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0" name="CustomShape 56"/>
          <p:cNvSpPr/>
          <p:nvPr/>
        </p:nvSpPr>
        <p:spPr>
          <a:xfrm>
            <a:off x="1872000" y="2049840"/>
            <a:ext cx="20001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Support vectors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Line 1"/>
          <p:cNvSpPr/>
          <p:nvPr/>
        </p:nvSpPr>
        <p:spPr>
          <a:xfrm flipH="1">
            <a:off x="2718000" y="911520"/>
            <a:ext cx="5386320" cy="2098440"/>
          </a:xfrm>
          <a:prstGeom prst="line">
            <a:avLst/>
          </a:prstGeom>
          <a:ln w="57240">
            <a:solidFill>
              <a:srgbClr val="92d05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2" name="Line 2"/>
          <p:cNvSpPr/>
          <p:nvPr/>
        </p:nvSpPr>
        <p:spPr>
          <a:xfrm flipH="1">
            <a:off x="3549960" y="1856880"/>
            <a:ext cx="5386320" cy="2098440"/>
          </a:xfrm>
          <a:prstGeom prst="line">
            <a:avLst/>
          </a:prstGeom>
          <a:ln w="57240">
            <a:solidFill>
              <a:srgbClr val="92d05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3" name="CustomShape 3"/>
          <p:cNvSpPr/>
          <p:nvPr/>
        </p:nvSpPr>
        <p:spPr>
          <a:xfrm rot="20019600">
            <a:off x="4135320" y="1058760"/>
            <a:ext cx="1914480" cy="974880"/>
          </a:xfrm>
          <a:prstGeom prst="ellipse">
            <a:avLst/>
          </a:prstGeom>
          <a:noFill/>
          <a:ln w="57240">
            <a:solidFill>
              <a:srgbClr val="4472c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4" name="CustomShape 4"/>
          <p:cNvSpPr/>
          <p:nvPr/>
        </p:nvSpPr>
        <p:spPr>
          <a:xfrm rot="20019600">
            <a:off x="5737320" y="2783160"/>
            <a:ext cx="1914480" cy="974880"/>
          </a:xfrm>
          <a:prstGeom prst="ellipse">
            <a:avLst/>
          </a:prstGeom>
          <a:noFill/>
          <a:ln w="5724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5" name="CustomShape 5"/>
          <p:cNvSpPr/>
          <p:nvPr/>
        </p:nvSpPr>
        <p:spPr>
          <a:xfrm>
            <a:off x="5834520" y="90432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6" name="CustomShape 6"/>
          <p:cNvSpPr/>
          <p:nvPr/>
        </p:nvSpPr>
        <p:spPr>
          <a:xfrm>
            <a:off x="5391000" y="74016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7" name="CustomShape 7"/>
          <p:cNvSpPr/>
          <p:nvPr/>
        </p:nvSpPr>
        <p:spPr>
          <a:xfrm>
            <a:off x="4442760" y="92340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8" name="CustomShape 8"/>
          <p:cNvSpPr/>
          <p:nvPr/>
        </p:nvSpPr>
        <p:spPr>
          <a:xfrm>
            <a:off x="4595040" y="107568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9" name="CustomShape 9"/>
          <p:cNvSpPr/>
          <p:nvPr/>
        </p:nvSpPr>
        <p:spPr>
          <a:xfrm>
            <a:off x="5505120" y="99648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0" name="CustomShape 10"/>
          <p:cNvSpPr/>
          <p:nvPr/>
        </p:nvSpPr>
        <p:spPr>
          <a:xfrm>
            <a:off x="5621040" y="122220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1" name="CustomShape 11"/>
          <p:cNvSpPr/>
          <p:nvPr/>
        </p:nvSpPr>
        <p:spPr>
          <a:xfrm>
            <a:off x="5496840" y="1735200"/>
            <a:ext cx="217080" cy="224640"/>
          </a:xfrm>
          <a:prstGeom prst="mathMultiply">
            <a:avLst>
              <a:gd name="adj1" fmla="val 23520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2" name="CustomShape 12"/>
          <p:cNvSpPr/>
          <p:nvPr/>
        </p:nvSpPr>
        <p:spPr>
          <a:xfrm>
            <a:off x="5864760" y="1632240"/>
            <a:ext cx="217080" cy="224640"/>
          </a:xfrm>
          <a:prstGeom prst="mathMultiply">
            <a:avLst>
              <a:gd name="adj1" fmla="val 23520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3" name="CustomShape 13"/>
          <p:cNvSpPr/>
          <p:nvPr/>
        </p:nvSpPr>
        <p:spPr>
          <a:xfrm>
            <a:off x="4984560" y="129312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4" name="CustomShape 14"/>
          <p:cNvSpPr/>
          <p:nvPr/>
        </p:nvSpPr>
        <p:spPr>
          <a:xfrm>
            <a:off x="4984560" y="1937160"/>
            <a:ext cx="217080" cy="224640"/>
          </a:xfrm>
          <a:prstGeom prst="mathMultiply">
            <a:avLst>
              <a:gd name="adj1" fmla="val 23520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5" name="CustomShape 15"/>
          <p:cNvSpPr/>
          <p:nvPr/>
        </p:nvSpPr>
        <p:spPr>
          <a:xfrm>
            <a:off x="5302080" y="144828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6" name="CustomShape 16"/>
          <p:cNvSpPr/>
          <p:nvPr/>
        </p:nvSpPr>
        <p:spPr>
          <a:xfrm>
            <a:off x="4680000" y="140616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7" name="CustomShape 17"/>
          <p:cNvSpPr/>
          <p:nvPr/>
        </p:nvSpPr>
        <p:spPr>
          <a:xfrm>
            <a:off x="4832640" y="155844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8" name="CustomShape 18"/>
          <p:cNvSpPr/>
          <p:nvPr/>
        </p:nvSpPr>
        <p:spPr>
          <a:xfrm>
            <a:off x="4984920" y="171072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9" name="CustomShape 19"/>
          <p:cNvSpPr/>
          <p:nvPr/>
        </p:nvSpPr>
        <p:spPr>
          <a:xfrm>
            <a:off x="5060160" y="104652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0" name="CustomShape 20"/>
          <p:cNvSpPr/>
          <p:nvPr/>
        </p:nvSpPr>
        <p:spPr>
          <a:xfrm>
            <a:off x="4761000" y="181764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1" name="CustomShape 21"/>
          <p:cNvSpPr/>
          <p:nvPr/>
        </p:nvSpPr>
        <p:spPr>
          <a:xfrm>
            <a:off x="3908160" y="175032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2" name="CustomShape 22"/>
          <p:cNvSpPr/>
          <p:nvPr/>
        </p:nvSpPr>
        <p:spPr>
          <a:xfrm>
            <a:off x="3992040" y="144576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3" name="CustomShape 23"/>
          <p:cNvSpPr/>
          <p:nvPr/>
        </p:nvSpPr>
        <p:spPr>
          <a:xfrm>
            <a:off x="4253400" y="2231640"/>
            <a:ext cx="217080" cy="224640"/>
          </a:xfrm>
          <a:prstGeom prst="mathMultiply">
            <a:avLst>
              <a:gd name="adj1" fmla="val 23520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4" name="CustomShape 24"/>
          <p:cNvSpPr/>
          <p:nvPr/>
        </p:nvSpPr>
        <p:spPr>
          <a:xfrm>
            <a:off x="4362480" y="135468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5" name="CustomShape 25"/>
          <p:cNvSpPr/>
          <p:nvPr/>
        </p:nvSpPr>
        <p:spPr>
          <a:xfrm>
            <a:off x="5137200" y="1863360"/>
            <a:ext cx="217080" cy="224640"/>
          </a:xfrm>
          <a:prstGeom prst="mathMultiply">
            <a:avLst>
              <a:gd name="adj1" fmla="val 23520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6" name="CustomShape 26"/>
          <p:cNvSpPr/>
          <p:nvPr/>
        </p:nvSpPr>
        <p:spPr>
          <a:xfrm>
            <a:off x="4597560" y="161244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7" name="CustomShape 27"/>
          <p:cNvSpPr/>
          <p:nvPr/>
        </p:nvSpPr>
        <p:spPr>
          <a:xfrm>
            <a:off x="4318560" y="181764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8" name="CustomShape 28"/>
          <p:cNvSpPr/>
          <p:nvPr/>
        </p:nvSpPr>
        <p:spPr>
          <a:xfrm>
            <a:off x="6086520" y="85320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9" name="CustomShape 29"/>
          <p:cNvSpPr/>
          <p:nvPr/>
        </p:nvSpPr>
        <p:spPr>
          <a:xfrm>
            <a:off x="5932800" y="109764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0" name="CustomShape 30"/>
          <p:cNvSpPr/>
          <p:nvPr/>
        </p:nvSpPr>
        <p:spPr>
          <a:xfrm>
            <a:off x="7397640" y="262440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1" name="CustomShape 31"/>
          <p:cNvSpPr/>
          <p:nvPr/>
        </p:nvSpPr>
        <p:spPr>
          <a:xfrm>
            <a:off x="7068600" y="271656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2" name="CustomShape 32"/>
          <p:cNvSpPr/>
          <p:nvPr/>
        </p:nvSpPr>
        <p:spPr>
          <a:xfrm>
            <a:off x="7184160" y="294228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3" name="CustomShape 33"/>
          <p:cNvSpPr/>
          <p:nvPr/>
        </p:nvSpPr>
        <p:spPr>
          <a:xfrm>
            <a:off x="7059960" y="345492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4" name="CustomShape 34"/>
          <p:cNvSpPr/>
          <p:nvPr/>
        </p:nvSpPr>
        <p:spPr>
          <a:xfrm>
            <a:off x="7318440" y="329580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5" name="CustomShape 35"/>
          <p:cNvSpPr/>
          <p:nvPr/>
        </p:nvSpPr>
        <p:spPr>
          <a:xfrm>
            <a:off x="6548040" y="301320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6" name="CustomShape 36"/>
          <p:cNvSpPr/>
          <p:nvPr/>
        </p:nvSpPr>
        <p:spPr>
          <a:xfrm>
            <a:off x="6548040" y="365688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7" name="CustomShape 37"/>
          <p:cNvSpPr/>
          <p:nvPr/>
        </p:nvSpPr>
        <p:spPr>
          <a:xfrm>
            <a:off x="6865560" y="316800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8" name="CustomShape 38"/>
          <p:cNvSpPr/>
          <p:nvPr/>
        </p:nvSpPr>
        <p:spPr>
          <a:xfrm>
            <a:off x="6243480" y="312588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9" name="CustomShape 39"/>
          <p:cNvSpPr/>
          <p:nvPr/>
        </p:nvSpPr>
        <p:spPr>
          <a:xfrm>
            <a:off x="6395760" y="327852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0" name="CustomShape 40"/>
          <p:cNvSpPr/>
          <p:nvPr/>
        </p:nvSpPr>
        <p:spPr>
          <a:xfrm>
            <a:off x="6548040" y="343080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1" name="CustomShape 41"/>
          <p:cNvSpPr/>
          <p:nvPr/>
        </p:nvSpPr>
        <p:spPr>
          <a:xfrm>
            <a:off x="6623280" y="276660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2" name="CustomShape 42"/>
          <p:cNvSpPr/>
          <p:nvPr/>
        </p:nvSpPr>
        <p:spPr>
          <a:xfrm>
            <a:off x="6324120" y="353736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3" name="CustomShape 43"/>
          <p:cNvSpPr/>
          <p:nvPr/>
        </p:nvSpPr>
        <p:spPr>
          <a:xfrm>
            <a:off x="5471280" y="347040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4" name="CustomShape 44"/>
          <p:cNvSpPr/>
          <p:nvPr/>
        </p:nvSpPr>
        <p:spPr>
          <a:xfrm>
            <a:off x="6954120" y="2460240"/>
            <a:ext cx="217080" cy="224640"/>
          </a:xfrm>
          <a:prstGeom prst="mathMultiply">
            <a:avLst>
              <a:gd name="adj1" fmla="val 23520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5" name="CustomShape 45"/>
          <p:cNvSpPr/>
          <p:nvPr/>
        </p:nvSpPr>
        <p:spPr>
          <a:xfrm>
            <a:off x="6158160" y="2795400"/>
            <a:ext cx="217080" cy="224640"/>
          </a:xfrm>
          <a:prstGeom prst="mathMultiply">
            <a:avLst>
              <a:gd name="adj1" fmla="val 23520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6" name="CustomShape 46"/>
          <p:cNvSpPr/>
          <p:nvPr/>
        </p:nvSpPr>
        <p:spPr>
          <a:xfrm>
            <a:off x="5555160" y="3061440"/>
            <a:ext cx="217080" cy="224640"/>
          </a:xfrm>
          <a:prstGeom prst="mathMultiply">
            <a:avLst>
              <a:gd name="adj1" fmla="val 23520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7" name="CustomShape 47"/>
          <p:cNvSpPr/>
          <p:nvPr/>
        </p:nvSpPr>
        <p:spPr>
          <a:xfrm>
            <a:off x="5677560" y="377496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8" name="CustomShape 48"/>
          <p:cNvSpPr/>
          <p:nvPr/>
        </p:nvSpPr>
        <p:spPr>
          <a:xfrm>
            <a:off x="5925960" y="307476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9" name="CustomShape 49"/>
          <p:cNvSpPr/>
          <p:nvPr/>
        </p:nvSpPr>
        <p:spPr>
          <a:xfrm>
            <a:off x="6700680" y="358308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0" name="CustomShape 50"/>
          <p:cNvSpPr/>
          <p:nvPr/>
        </p:nvSpPr>
        <p:spPr>
          <a:xfrm>
            <a:off x="6160680" y="333252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1" name="CustomShape 51"/>
          <p:cNvSpPr/>
          <p:nvPr/>
        </p:nvSpPr>
        <p:spPr>
          <a:xfrm>
            <a:off x="5881680" y="353736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2" name="CustomShape 52"/>
          <p:cNvSpPr/>
          <p:nvPr/>
        </p:nvSpPr>
        <p:spPr>
          <a:xfrm>
            <a:off x="6852960" y="373572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3" name="CustomShape 53"/>
          <p:cNvSpPr/>
          <p:nvPr/>
        </p:nvSpPr>
        <p:spPr>
          <a:xfrm>
            <a:off x="7649640" y="257292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4" name="CustomShape 54"/>
          <p:cNvSpPr/>
          <p:nvPr/>
        </p:nvSpPr>
        <p:spPr>
          <a:xfrm>
            <a:off x="7496280" y="281772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5" name="Line 55"/>
          <p:cNvSpPr/>
          <p:nvPr/>
        </p:nvSpPr>
        <p:spPr>
          <a:xfrm flipH="1">
            <a:off x="3093120" y="1425960"/>
            <a:ext cx="5386320" cy="2098440"/>
          </a:xfrm>
          <a:prstGeom prst="line">
            <a:avLst/>
          </a:prstGeom>
          <a:ln w="57240">
            <a:solidFill>
              <a:srgbClr val="92d05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6" name="CustomShape 56"/>
          <p:cNvSpPr/>
          <p:nvPr/>
        </p:nvSpPr>
        <p:spPr>
          <a:xfrm>
            <a:off x="1872000" y="2049840"/>
            <a:ext cx="20001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Support vectors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7" name="CustomShape 57"/>
          <p:cNvSpPr/>
          <p:nvPr/>
        </p:nvSpPr>
        <p:spPr>
          <a:xfrm>
            <a:off x="4267440" y="2388240"/>
            <a:ext cx="407520" cy="40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8" name="CustomShape 58"/>
          <p:cNvSpPr/>
          <p:nvPr/>
        </p:nvSpPr>
        <p:spPr>
          <a:xfrm>
            <a:off x="4879080" y="2143440"/>
            <a:ext cx="407520" cy="40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9" name="CustomShape 59"/>
          <p:cNvSpPr/>
          <p:nvPr/>
        </p:nvSpPr>
        <p:spPr>
          <a:xfrm>
            <a:off x="5193000" y="2030760"/>
            <a:ext cx="407520" cy="40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50" name="CustomShape 60"/>
          <p:cNvSpPr/>
          <p:nvPr/>
        </p:nvSpPr>
        <p:spPr>
          <a:xfrm>
            <a:off x="5954040" y="1749600"/>
            <a:ext cx="407520" cy="40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51" name="CustomShape 61"/>
          <p:cNvSpPr/>
          <p:nvPr/>
        </p:nvSpPr>
        <p:spPr>
          <a:xfrm>
            <a:off x="5635800" y="3061440"/>
            <a:ext cx="407520" cy="40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52" name="CustomShape 62"/>
          <p:cNvSpPr/>
          <p:nvPr/>
        </p:nvSpPr>
        <p:spPr>
          <a:xfrm>
            <a:off x="6283440" y="2839320"/>
            <a:ext cx="407520" cy="40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53" name="CustomShape 63"/>
          <p:cNvSpPr/>
          <p:nvPr/>
        </p:nvSpPr>
        <p:spPr>
          <a:xfrm>
            <a:off x="5567400" y="1862640"/>
            <a:ext cx="407520" cy="40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54" name="CustomShape 64"/>
          <p:cNvSpPr/>
          <p:nvPr/>
        </p:nvSpPr>
        <p:spPr>
          <a:xfrm>
            <a:off x="7078680" y="2416320"/>
            <a:ext cx="407520" cy="40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8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CustomShape 1"/>
          <p:cNvSpPr/>
          <p:nvPr/>
        </p:nvSpPr>
        <p:spPr>
          <a:xfrm>
            <a:off x="831960" y="1709640"/>
            <a:ext cx="10514520" cy="285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Cost function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56" name="CustomShape 2"/>
          <p:cNvSpPr/>
          <p:nvPr/>
        </p:nvSpPr>
        <p:spPr>
          <a:xfrm>
            <a:off x="831960" y="4589640"/>
            <a:ext cx="10514520" cy="14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7" name="Picture 1" descr=""/>
          <p:cNvPicPr/>
          <p:nvPr/>
        </p:nvPicPr>
        <p:blipFill>
          <a:blip r:embed="rId1"/>
          <a:stretch/>
        </p:blipFill>
        <p:spPr>
          <a:xfrm>
            <a:off x="2067480" y="0"/>
            <a:ext cx="7954560" cy="6835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Line 1"/>
          <p:cNvSpPr/>
          <p:nvPr/>
        </p:nvSpPr>
        <p:spPr>
          <a:xfrm flipV="1">
            <a:off x="961200" y="3504960"/>
            <a:ext cx="9870840" cy="23400"/>
          </a:xfrm>
          <a:prstGeom prst="line">
            <a:avLst/>
          </a:prstGeom>
          <a:ln w="5724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9" name="CustomShape 2"/>
          <p:cNvSpPr/>
          <p:nvPr/>
        </p:nvSpPr>
        <p:spPr>
          <a:xfrm>
            <a:off x="1688040" y="3352680"/>
            <a:ext cx="362160" cy="33876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0" name="CustomShape 3"/>
          <p:cNvSpPr/>
          <p:nvPr/>
        </p:nvSpPr>
        <p:spPr>
          <a:xfrm>
            <a:off x="9531000" y="3358800"/>
            <a:ext cx="362160" cy="33876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1" name="CustomShape 4"/>
          <p:cNvSpPr/>
          <p:nvPr/>
        </p:nvSpPr>
        <p:spPr>
          <a:xfrm>
            <a:off x="5609520" y="3352680"/>
            <a:ext cx="362160" cy="3387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CustomShape 1"/>
          <p:cNvSpPr/>
          <p:nvPr/>
        </p:nvSpPr>
        <p:spPr>
          <a:xfrm>
            <a:off x="1688040" y="3352680"/>
            <a:ext cx="362160" cy="33876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3" name="CustomShape 2"/>
          <p:cNvSpPr/>
          <p:nvPr/>
        </p:nvSpPr>
        <p:spPr>
          <a:xfrm>
            <a:off x="9531000" y="3358800"/>
            <a:ext cx="362160" cy="33876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4" name="CustomShape 3"/>
          <p:cNvSpPr/>
          <p:nvPr/>
        </p:nvSpPr>
        <p:spPr>
          <a:xfrm>
            <a:off x="5609520" y="3352680"/>
            <a:ext cx="362160" cy="3387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5" name="CustomShape 4"/>
          <p:cNvSpPr/>
          <p:nvPr/>
        </p:nvSpPr>
        <p:spPr>
          <a:xfrm>
            <a:off x="961200" y="1009800"/>
            <a:ext cx="9830520" cy="4870440"/>
          </a:xfrm>
          <a:custGeom>
            <a:avLst/>
            <a:gdLst/>
            <a:ahLst/>
            <a:rect l="l" t="t" r="r" b="b"/>
            <a:pathLst>
              <a:path w="9831758" h="4871365">
                <a:moveTo>
                  <a:pt x="0" y="385255"/>
                </a:moveTo>
                <a:cubicBezTo>
                  <a:pt x="88900" y="921586"/>
                  <a:pt x="177800" y="1457917"/>
                  <a:pt x="468923" y="2014763"/>
                </a:cubicBezTo>
                <a:cubicBezTo>
                  <a:pt x="760046" y="2571609"/>
                  <a:pt x="1273908" y="3290624"/>
                  <a:pt x="1746739" y="3726332"/>
                </a:cubicBezTo>
                <a:cubicBezTo>
                  <a:pt x="2219570" y="4162040"/>
                  <a:pt x="2809631" y="4441440"/>
                  <a:pt x="3305908" y="4629009"/>
                </a:cubicBezTo>
                <a:cubicBezTo>
                  <a:pt x="3802185" y="4816578"/>
                  <a:pt x="4089400" y="4916224"/>
                  <a:pt x="4724400" y="4851747"/>
                </a:cubicBezTo>
                <a:cubicBezTo>
                  <a:pt x="5359400" y="4787270"/>
                  <a:pt x="6441831" y="4615331"/>
                  <a:pt x="7115908" y="4242147"/>
                </a:cubicBezTo>
                <a:cubicBezTo>
                  <a:pt x="7789985" y="3868963"/>
                  <a:pt x="8331201" y="3280855"/>
                  <a:pt x="8768862" y="2612640"/>
                </a:cubicBezTo>
                <a:cubicBezTo>
                  <a:pt x="9206524" y="1944425"/>
                  <a:pt x="9581662" y="631440"/>
                  <a:pt x="9741877" y="232855"/>
                </a:cubicBezTo>
                <a:cubicBezTo>
                  <a:pt x="9902092" y="-165730"/>
                  <a:pt x="9816123" y="27701"/>
                  <a:pt x="9730154" y="221132"/>
                </a:cubicBezTo>
              </a:path>
            </a:pathLst>
          </a:custGeom>
          <a:noFill/>
          <a:ln w="5724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How to measure performance in a model: Boostrap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13" name="Picture 2" descr=""/>
          <p:cNvPicPr/>
          <p:nvPr/>
        </p:nvPicPr>
        <p:blipFill>
          <a:blip r:embed="rId1"/>
          <a:stretch/>
        </p:blipFill>
        <p:spPr>
          <a:xfrm>
            <a:off x="619920" y="2535840"/>
            <a:ext cx="10017720" cy="3237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CustomShape 1"/>
          <p:cNvSpPr/>
          <p:nvPr/>
        </p:nvSpPr>
        <p:spPr>
          <a:xfrm>
            <a:off x="831960" y="1709640"/>
            <a:ext cx="10514520" cy="285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The kernel trick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67" name="CustomShape 2"/>
          <p:cNvSpPr/>
          <p:nvPr/>
        </p:nvSpPr>
        <p:spPr>
          <a:xfrm>
            <a:off x="831960" y="4589640"/>
            <a:ext cx="10514520" cy="14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8b8b8b"/>
                </a:solidFill>
                <a:latin typeface="Calibri"/>
                <a:ea typeface="DejaVu Sans"/>
              </a:rPr>
              <a:t>Moving to a higher dimensional space actually helps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Going up in dimensionality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9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As it turns out, it is much easier and efficient to find out boundaries which are in the form of a straight line (or an analogous construct in higher dimensions called hyper plane) compared to curvy boundaries.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 number of support vectors is the dimensionality of the new space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CustomShape 1"/>
          <p:cNvSpPr/>
          <p:nvPr/>
        </p:nvSpPr>
        <p:spPr>
          <a:xfrm>
            <a:off x="2890080" y="193788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1" name="CustomShape 2"/>
          <p:cNvSpPr/>
          <p:nvPr/>
        </p:nvSpPr>
        <p:spPr>
          <a:xfrm>
            <a:off x="2491560" y="258696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2" name="CustomShape 3"/>
          <p:cNvSpPr/>
          <p:nvPr/>
        </p:nvSpPr>
        <p:spPr>
          <a:xfrm>
            <a:off x="3806640" y="187524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3" name="CustomShape 4"/>
          <p:cNvSpPr/>
          <p:nvPr/>
        </p:nvSpPr>
        <p:spPr>
          <a:xfrm>
            <a:off x="3347280" y="240660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4" name="CustomShape 5"/>
          <p:cNvSpPr/>
          <p:nvPr/>
        </p:nvSpPr>
        <p:spPr>
          <a:xfrm>
            <a:off x="3499560" y="254772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5" name="CustomShape 6"/>
          <p:cNvSpPr/>
          <p:nvPr/>
        </p:nvSpPr>
        <p:spPr>
          <a:xfrm>
            <a:off x="3651840" y="270000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6" name="CustomShape 7"/>
          <p:cNvSpPr/>
          <p:nvPr/>
        </p:nvSpPr>
        <p:spPr>
          <a:xfrm>
            <a:off x="3357720" y="277344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7" name="CustomShape 8"/>
          <p:cNvSpPr/>
          <p:nvPr/>
        </p:nvSpPr>
        <p:spPr>
          <a:xfrm>
            <a:off x="3672720" y="228888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8" name="CustomShape 9"/>
          <p:cNvSpPr/>
          <p:nvPr/>
        </p:nvSpPr>
        <p:spPr>
          <a:xfrm>
            <a:off x="2917440" y="222552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9" name="CustomShape 10"/>
          <p:cNvSpPr/>
          <p:nvPr/>
        </p:nvSpPr>
        <p:spPr>
          <a:xfrm>
            <a:off x="3403080" y="200052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0" name="CustomShape 11"/>
          <p:cNvSpPr/>
          <p:nvPr/>
        </p:nvSpPr>
        <p:spPr>
          <a:xfrm>
            <a:off x="2548800" y="232164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1" name="CustomShape 12"/>
          <p:cNvSpPr/>
          <p:nvPr/>
        </p:nvSpPr>
        <p:spPr>
          <a:xfrm>
            <a:off x="3042360" y="209052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2" name="CustomShape 13"/>
          <p:cNvSpPr/>
          <p:nvPr/>
        </p:nvSpPr>
        <p:spPr>
          <a:xfrm>
            <a:off x="3126960" y="346644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3" name="CustomShape 14"/>
          <p:cNvSpPr/>
          <p:nvPr/>
        </p:nvSpPr>
        <p:spPr>
          <a:xfrm>
            <a:off x="3035880" y="307044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4" name="CustomShape 15"/>
          <p:cNvSpPr/>
          <p:nvPr/>
        </p:nvSpPr>
        <p:spPr>
          <a:xfrm>
            <a:off x="4120920" y="374328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5" name="CustomShape 16"/>
          <p:cNvSpPr/>
          <p:nvPr/>
        </p:nvSpPr>
        <p:spPr>
          <a:xfrm>
            <a:off x="4119120" y="250308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6" name="CustomShape 17"/>
          <p:cNvSpPr/>
          <p:nvPr/>
        </p:nvSpPr>
        <p:spPr>
          <a:xfrm>
            <a:off x="4271400" y="264384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7" name="CustomShape 18"/>
          <p:cNvSpPr/>
          <p:nvPr/>
        </p:nvSpPr>
        <p:spPr>
          <a:xfrm>
            <a:off x="4423680" y="279648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8" name="CustomShape 19"/>
          <p:cNvSpPr/>
          <p:nvPr/>
        </p:nvSpPr>
        <p:spPr>
          <a:xfrm>
            <a:off x="4129200" y="286992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9" name="CustomShape 20"/>
          <p:cNvSpPr/>
          <p:nvPr/>
        </p:nvSpPr>
        <p:spPr>
          <a:xfrm>
            <a:off x="4444200" y="238536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0" name="CustomShape 21"/>
          <p:cNvSpPr/>
          <p:nvPr/>
        </p:nvSpPr>
        <p:spPr>
          <a:xfrm>
            <a:off x="3713040" y="400716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1" name="CustomShape 22"/>
          <p:cNvSpPr/>
          <p:nvPr/>
        </p:nvSpPr>
        <p:spPr>
          <a:xfrm>
            <a:off x="3680280" y="355572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2" name="CustomShape 23"/>
          <p:cNvSpPr/>
          <p:nvPr/>
        </p:nvSpPr>
        <p:spPr>
          <a:xfrm>
            <a:off x="2690640" y="369216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3" name="CustomShape 24"/>
          <p:cNvSpPr/>
          <p:nvPr/>
        </p:nvSpPr>
        <p:spPr>
          <a:xfrm>
            <a:off x="2657880" y="324072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4" name="CustomShape 25"/>
          <p:cNvSpPr/>
          <p:nvPr/>
        </p:nvSpPr>
        <p:spPr>
          <a:xfrm>
            <a:off x="2168640" y="2157120"/>
            <a:ext cx="2570040" cy="1127160"/>
          </a:xfrm>
          <a:custGeom>
            <a:avLst/>
            <a:gdLst/>
            <a:ahLst/>
            <a:rect l="l" t="t" r="r" b="b"/>
            <a:pathLst>
              <a:path w="2571141" h="1128107">
                <a:moveTo>
                  <a:pt x="0" y="1125447"/>
                </a:moveTo>
                <a:cubicBezTo>
                  <a:pt x="19538" y="1117632"/>
                  <a:pt x="39793" y="1111412"/>
                  <a:pt x="58615" y="1102001"/>
                </a:cubicBezTo>
                <a:cubicBezTo>
                  <a:pt x="149516" y="1056549"/>
                  <a:pt x="40555" y="1096297"/>
                  <a:pt x="128954" y="1066831"/>
                </a:cubicBezTo>
                <a:cubicBezTo>
                  <a:pt x="151039" y="1044746"/>
                  <a:pt x="169914" y="1021273"/>
                  <a:pt x="199292" y="1008216"/>
                </a:cubicBezTo>
                <a:cubicBezTo>
                  <a:pt x="221876" y="998179"/>
                  <a:pt x="246185" y="992585"/>
                  <a:pt x="269631" y="984770"/>
                </a:cubicBezTo>
                <a:cubicBezTo>
                  <a:pt x="281354" y="980862"/>
                  <a:pt x="294518" y="979902"/>
                  <a:pt x="304800" y="973047"/>
                </a:cubicBezTo>
                <a:cubicBezTo>
                  <a:pt x="316523" y="965232"/>
                  <a:pt x="328967" y="958403"/>
                  <a:pt x="339969" y="949601"/>
                </a:cubicBezTo>
                <a:cubicBezTo>
                  <a:pt x="348600" y="942696"/>
                  <a:pt x="353937" y="931841"/>
                  <a:pt x="363415" y="926154"/>
                </a:cubicBezTo>
                <a:cubicBezTo>
                  <a:pt x="374011" y="919796"/>
                  <a:pt x="386702" y="917826"/>
                  <a:pt x="398584" y="914431"/>
                </a:cubicBezTo>
                <a:cubicBezTo>
                  <a:pt x="427255" y="906239"/>
                  <a:pt x="494919" y="893192"/>
                  <a:pt x="515815" y="879262"/>
                </a:cubicBezTo>
                <a:cubicBezTo>
                  <a:pt x="539261" y="863631"/>
                  <a:pt x="559421" y="841281"/>
                  <a:pt x="586154" y="832370"/>
                </a:cubicBezTo>
                <a:cubicBezTo>
                  <a:pt x="597877" y="828462"/>
                  <a:pt x="610521" y="826648"/>
                  <a:pt x="621323" y="820647"/>
                </a:cubicBezTo>
                <a:cubicBezTo>
                  <a:pt x="645956" y="806962"/>
                  <a:pt x="691661" y="773754"/>
                  <a:pt x="691661" y="773754"/>
                </a:cubicBezTo>
                <a:cubicBezTo>
                  <a:pt x="758853" y="672966"/>
                  <a:pt x="669384" y="791575"/>
                  <a:pt x="750277" y="726862"/>
                </a:cubicBezTo>
                <a:cubicBezTo>
                  <a:pt x="761279" y="718061"/>
                  <a:pt x="763760" y="701656"/>
                  <a:pt x="773723" y="691693"/>
                </a:cubicBezTo>
                <a:cubicBezTo>
                  <a:pt x="796448" y="668968"/>
                  <a:pt x="815457" y="666059"/>
                  <a:pt x="844061" y="656524"/>
                </a:cubicBezTo>
                <a:cubicBezTo>
                  <a:pt x="871415" y="660432"/>
                  <a:pt x="900333" y="658328"/>
                  <a:pt x="926123" y="668247"/>
                </a:cubicBezTo>
                <a:cubicBezTo>
                  <a:pt x="952423" y="678362"/>
                  <a:pt x="996461" y="715139"/>
                  <a:pt x="996461" y="715139"/>
                </a:cubicBezTo>
                <a:cubicBezTo>
                  <a:pt x="1004276" y="726862"/>
                  <a:pt x="1014185" y="737433"/>
                  <a:pt x="1019907" y="750308"/>
                </a:cubicBezTo>
                <a:cubicBezTo>
                  <a:pt x="1029945" y="772893"/>
                  <a:pt x="1029645" y="800083"/>
                  <a:pt x="1043354" y="820647"/>
                </a:cubicBezTo>
                <a:cubicBezTo>
                  <a:pt x="1058985" y="844093"/>
                  <a:pt x="1081335" y="864252"/>
                  <a:pt x="1090246" y="890985"/>
                </a:cubicBezTo>
                <a:cubicBezTo>
                  <a:pt x="1094154" y="902708"/>
                  <a:pt x="1095611" y="915558"/>
                  <a:pt x="1101969" y="926154"/>
                </a:cubicBezTo>
                <a:cubicBezTo>
                  <a:pt x="1107656" y="935632"/>
                  <a:pt x="1118510" y="940970"/>
                  <a:pt x="1125415" y="949601"/>
                </a:cubicBezTo>
                <a:cubicBezTo>
                  <a:pt x="1134216" y="960603"/>
                  <a:pt x="1139841" y="973946"/>
                  <a:pt x="1148861" y="984770"/>
                </a:cubicBezTo>
                <a:cubicBezTo>
                  <a:pt x="1159475" y="997506"/>
                  <a:pt x="1173417" y="1007203"/>
                  <a:pt x="1184031" y="1019939"/>
                </a:cubicBezTo>
                <a:cubicBezTo>
                  <a:pt x="1193051" y="1030763"/>
                  <a:pt x="1197514" y="1045145"/>
                  <a:pt x="1207477" y="1055108"/>
                </a:cubicBezTo>
                <a:cubicBezTo>
                  <a:pt x="1230202" y="1077833"/>
                  <a:pt x="1249211" y="1080742"/>
                  <a:pt x="1277815" y="1090277"/>
                </a:cubicBezTo>
                <a:cubicBezTo>
                  <a:pt x="1289538" y="1098093"/>
                  <a:pt x="1300382" y="1107423"/>
                  <a:pt x="1312984" y="1113724"/>
                </a:cubicBezTo>
                <a:cubicBezTo>
                  <a:pt x="1372364" y="1143414"/>
                  <a:pt x="1435305" y="1118743"/>
                  <a:pt x="1500554" y="1113724"/>
                </a:cubicBezTo>
                <a:cubicBezTo>
                  <a:pt x="1516185" y="1105908"/>
                  <a:pt x="1530867" y="1095803"/>
                  <a:pt x="1547446" y="1090277"/>
                </a:cubicBezTo>
                <a:cubicBezTo>
                  <a:pt x="1566349" y="1083976"/>
                  <a:pt x="1586731" y="1083387"/>
                  <a:pt x="1606061" y="1078554"/>
                </a:cubicBezTo>
                <a:cubicBezTo>
                  <a:pt x="1618049" y="1075557"/>
                  <a:pt x="1629508" y="1070739"/>
                  <a:pt x="1641231" y="1066831"/>
                </a:cubicBezTo>
                <a:cubicBezTo>
                  <a:pt x="1652954" y="1055108"/>
                  <a:pt x="1662606" y="1040858"/>
                  <a:pt x="1676400" y="1031662"/>
                </a:cubicBezTo>
                <a:cubicBezTo>
                  <a:pt x="1686682" y="1024807"/>
                  <a:pt x="1701920" y="1027658"/>
                  <a:pt x="1711569" y="1019939"/>
                </a:cubicBezTo>
                <a:cubicBezTo>
                  <a:pt x="1722571" y="1011137"/>
                  <a:pt x="1725995" y="995594"/>
                  <a:pt x="1735015" y="984770"/>
                </a:cubicBezTo>
                <a:cubicBezTo>
                  <a:pt x="1745629" y="972034"/>
                  <a:pt x="1758461" y="961324"/>
                  <a:pt x="1770184" y="949601"/>
                </a:cubicBezTo>
                <a:cubicBezTo>
                  <a:pt x="1766276" y="930062"/>
                  <a:pt x="1767372" y="908807"/>
                  <a:pt x="1758461" y="890985"/>
                </a:cubicBezTo>
                <a:cubicBezTo>
                  <a:pt x="1751047" y="876156"/>
                  <a:pt x="1732488" y="869610"/>
                  <a:pt x="1723292" y="855816"/>
                </a:cubicBezTo>
                <a:cubicBezTo>
                  <a:pt x="1716437" y="845534"/>
                  <a:pt x="1715477" y="832370"/>
                  <a:pt x="1711569" y="820647"/>
                </a:cubicBezTo>
                <a:cubicBezTo>
                  <a:pt x="1715477" y="750308"/>
                  <a:pt x="1708924" y="678597"/>
                  <a:pt x="1723292" y="609631"/>
                </a:cubicBezTo>
                <a:cubicBezTo>
                  <a:pt x="1729039" y="582045"/>
                  <a:pt x="1754553" y="562739"/>
                  <a:pt x="1770184" y="539293"/>
                </a:cubicBezTo>
                <a:cubicBezTo>
                  <a:pt x="1778000" y="527570"/>
                  <a:pt x="1783668" y="514087"/>
                  <a:pt x="1793631" y="504124"/>
                </a:cubicBezTo>
                <a:cubicBezTo>
                  <a:pt x="1801446" y="496308"/>
                  <a:pt x="1810445" y="489519"/>
                  <a:pt x="1817077" y="480677"/>
                </a:cubicBezTo>
                <a:cubicBezTo>
                  <a:pt x="1833984" y="458134"/>
                  <a:pt x="1848338" y="433785"/>
                  <a:pt x="1863969" y="410339"/>
                </a:cubicBezTo>
                <a:cubicBezTo>
                  <a:pt x="1871784" y="398616"/>
                  <a:pt x="1877452" y="385133"/>
                  <a:pt x="1887415" y="375170"/>
                </a:cubicBezTo>
                <a:lnTo>
                  <a:pt x="1946031" y="316554"/>
                </a:lnTo>
                <a:cubicBezTo>
                  <a:pt x="1971958" y="290627"/>
                  <a:pt x="1983727" y="274260"/>
                  <a:pt x="2016369" y="257939"/>
                </a:cubicBezTo>
                <a:cubicBezTo>
                  <a:pt x="2036069" y="248089"/>
                  <a:pt x="2079650" y="240127"/>
                  <a:pt x="2098431" y="234493"/>
                </a:cubicBezTo>
                <a:cubicBezTo>
                  <a:pt x="2122103" y="227391"/>
                  <a:pt x="2148206" y="224756"/>
                  <a:pt x="2168769" y="211047"/>
                </a:cubicBezTo>
                <a:cubicBezTo>
                  <a:pt x="2249389" y="157299"/>
                  <a:pt x="2212374" y="173065"/>
                  <a:pt x="2274277" y="152431"/>
                </a:cubicBezTo>
                <a:cubicBezTo>
                  <a:pt x="2361595" y="94219"/>
                  <a:pt x="2254352" y="169035"/>
                  <a:pt x="2344615" y="93816"/>
                </a:cubicBezTo>
                <a:cubicBezTo>
                  <a:pt x="2355439" y="84796"/>
                  <a:pt x="2368782" y="79171"/>
                  <a:pt x="2379784" y="70370"/>
                </a:cubicBezTo>
                <a:cubicBezTo>
                  <a:pt x="2388415" y="63465"/>
                  <a:pt x="2393345" y="51867"/>
                  <a:pt x="2403231" y="46924"/>
                </a:cubicBezTo>
                <a:cubicBezTo>
                  <a:pt x="2425336" y="35871"/>
                  <a:pt x="2449335" y="28324"/>
                  <a:pt x="2473569" y="23477"/>
                </a:cubicBezTo>
                <a:cubicBezTo>
                  <a:pt x="2493107" y="19569"/>
                  <a:pt x="2512854" y="16587"/>
                  <a:pt x="2532184" y="11754"/>
                </a:cubicBezTo>
                <a:cubicBezTo>
                  <a:pt x="2584019" y="-1205"/>
                  <a:pt x="2575614" y="31"/>
                  <a:pt x="2555631" y="31"/>
                </a:cubicBezTo>
              </a:path>
            </a:pathLst>
          </a:cu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5" name="CustomShape 26"/>
          <p:cNvSpPr/>
          <p:nvPr/>
        </p:nvSpPr>
        <p:spPr>
          <a:xfrm>
            <a:off x="4273200" y="389556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6" name="CustomShape 27"/>
          <p:cNvSpPr/>
          <p:nvPr/>
        </p:nvSpPr>
        <p:spPr>
          <a:xfrm>
            <a:off x="3865680" y="415980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7" name="CustomShape 28"/>
          <p:cNvSpPr/>
          <p:nvPr/>
        </p:nvSpPr>
        <p:spPr>
          <a:xfrm>
            <a:off x="3832560" y="370800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8" name="CustomShape 29"/>
          <p:cNvSpPr/>
          <p:nvPr/>
        </p:nvSpPr>
        <p:spPr>
          <a:xfrm>
            <a:off x="4739760" y="324792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9" name="CustomShape 30"/>
          <p:cNvSpPr/>
          <p:nvPr/>
        </p:nvSpPr>
        <p:spPr>
          <a:xfrm>
            <a:off x="4332240" y="351180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0" name="CustomShape 31"/>
          <p:cNvSpPr/>
          <p:nvPr/>
        </p:nvSpPr>
        <p:spPr>
          <a:xfrm>
            <a:off x="4299120" y="306036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1" name="CustomShape 32"/>
          <p:cNvSpPr/>
          <p:nvPr/>
        </p:nvSpPr>
        <p:spPr>
          <a:xfrm>
            <a:off x="3915720" y="323892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2" name="CustomShape 33"/>
          <p:cNvSpPr/>
          <p:nvPr/>
        </p:nvSpPr>
        <p:spPr>
          <a:xfrm>
            <a:off x="4068360" y="339120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3" name="CustomShape 34"/>
          <p:cNvSpPr/>
          <p:nvPr/>
        </p:nvSpPr>
        <p:spPr>
          <a:xfrm>
            <a:off x="3510000" y="292572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4" name="CustomShape 35"/>
          <p:cNvSpPr/>
          <p:nvPr/>
        </p:nvSpPr>
        <p:spPr>
          <a:xfrm>
            <a:off x="3068640" y="250344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5" name="CustomShape 36"/>
          <p:cNvSpPr/>
          <p:nvPr/>
        </p:nvSpPr>
        <p:spPr>
          <a:xfrm>
            <a:off x="4008960" y="182520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6" name="CustomShape 37"/>
          <p:cNvSpPr/>
          <p:nvPr/>
        </p:nvSpPr>
        <p:spPr>
          <a:xfrm>
            <a:off x="3936600" y="206172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7" name="CustomShape 38"/>
          <p:cNvSpPr/>
          <p:nvPr/>
        </p:nvSpPr>
        <p:spPr>
          <a:xfrm>
            <a:off x="4314600" y="196812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8" name="CustomShape 39"/>
          <p:cNvSpPr/>
          <p:nvPr/>
        </p:nvSpPr>
        <p:spPr>
          <a:xfrm>
            <a:off x="2719800" y="4970520"/>
            <a:ext cx="1817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Original space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9" name="CustomShape 40"/>
          <p:cNvSpPr/>
          <p:nvPr/>
        </p:nvSpPr>
        <p:spPr>
          <a:xfrm>
            <a:off x="2757600" y="821160"/>
            <a:ext cx="980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&lt;x, y&gt;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CustomShape 1"/>
          <p:cNvSpPr/>
          <p:nvPr/>
        </p:nvSpPr>
        <p:spPr>
          <a:xfrm>
            <a:off x="2890080" y="193788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1" name="CustomShape 2"/>
          <p:cNvSpPr/>
          <p:nvPr/>
        </p:nvSpPr>
        <p:spPr>
          <a:xfrm>
            <a:off x="2491560" y="258696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2" name="CustomShape 3"/>
          <p:cNvSpPr/>
          <p:nvPr/>
        </p:nvSpPr>
        <p:spPr>
          <a:xfrm>
            <a:off x="3806640" y="187524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3" name="CustomShape 4"/>
          <p:cNvSpPr/>
          <p:nvPr/>
        </p:nvSpPr>
        <p:spPr>
          <a:xfrm>
            <a:off x="3347280" y="240660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4" name="CustomShape 5"/>
          <p:cNvSpPr/>
          <p:nvPr/>
        </p:nvSpPr>
        <p:spPr>
          <a:xfrm>
            <a:off x="3499560" y="254772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5" name="CustomShape 6"/>
          <p:cNvSpPr/>
          <p:nvPr/>
        </p:nvSpPr>
        <p:spPr>
          <a:xfrm>
            <a:off x="3651840" y="270000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6" name="CustomShape 7"/>
          <p:cNvSpPr/>
          <p:nvPr/>
        </p:nvSpPr>
        <p:spPr>
          <a:xfrm>
            <a:off x="3357720" y="277344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7" name="CustomShape 8"/>
          <p:cNvSpPr/>
          <p:nvPr/>
        </p:nvSpPr>
        <p:spPr>
          <a:xfrm>
            <a:off x="3672720" y="228888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8" name="CustomShape 9"/>
          <p:cNvSpPr/>
          <p:nvPr/>
        </p:nvSpPr>
        <p:spPr>
          <a:xfrm>
            <a:off x="2917440" y="222552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9" name="CustomShape 10"/>
          <p:cNvSpPr/>
          <p:nvPr/>
        </p:nvSpPr>
        <p:spPr>
          <a:xfrm>
            <a:off x="3403080" y="200052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0" name="CustomShape 11"/>
          <p:cNvSpPr/>
          <p:nvPr/>
        </p:nvSpPr>
        <p:spPr>
          <a:xfrm>
            <a:off x="2548800" y="232164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1" name="CustomShape 12"/>
          <p:cNvSpPr/>
          <p:nvPr/>
        </p:nvSpPr>
        <p:spPr>
          <a:xfrm>
            <a:off x="3042360" y="209052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2" name="CustomShape 13"/>
          <p:cNvSpPr/>
          <p:nvPr/>
        </p:nvSpPr>
        <p:spPr>
          <a:xfrm>
            <a:off x="3126960" y="346644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3" name="CustomShape 14"/>
          <p:cNvSpPr/>
          <p:nvPr/>
        </p:nvSpPr>
        <p:spPr>
          <a:xfrm>
            <a:off x="3035880" y="307044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4" name="CustomShape 15"/>
          <p:cNvSpPr/>
          <p:nvPr/>
        </p:nvSpPr>
        <p:spPr>
          <a:xfrm>
            <a:off x="4120920" y="374328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5" name="CustomShape 16"/>
          <p:cNvSpPr/>
          <p:nvPr/>
        </p:nvSpPr>
        <p:spPr>
          <a:xfrm>
            <a:off x="4119120" y="250308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6" name="CustomShape 17"/>
          <p:cNvSpPr/>
          <p:nvPr/>
        </p:nvSpPr>
        <p:spPr>
          <a:xfrm>
            <a:off x="4271400" y="264384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7" name="CustomShape 18"/>
          <p:cNvSpPr/>
          <p:nvPr/>
        </p:nvSpPr>
        <p:spPr>
          <a:xfrm>
            <a:off x="4423680" y="279648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8" name="CustomShape 19"/>
          <p:cNvSpPr/>
          <p:nvPr/>
        </p:nvSpPr>
        <p:spPr>
          <a:xfrm>
            <a:off x="4129200" y="286992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9" name="CustomShape 20"/>
          <p:cNvSpPr/>
          <p:nvPr/>
        </p:nvSpPr>
        <p:spPr>
          <a:xfrm>
            <a:off x="4444200" y="238536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0" name="CustomShape 21"/>
          <p:cNvSpPr/>
          <p:nvPr/>
        </p:nvSpPr>
        <p:spPr>
          <a:xfrm>
            <a:off x="3713040" y="400716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1" name="CustomShape 22"/>
          <p:cNvSpPr/>
          <p:nvPr/>
        </p:nvSpPr>
        <p:spPr>
          <a:xfrm>
            <a:off x="3680280" y="355572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2" name="CustomShape 23"/>
          <p:cNvSpPr/>
          <p:nvPr/>
        </p:nvSpPr>
        <p:spPr>
          <a:xfrm>
            <a:off x="2690640" y="369216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3" name="CustomShape 24"/>
          <p:cNvSpPr/>
          <p:nvPr/>
        </p:nvSpPr>
        <p:spPr>
          <a:xfrm>
            <a:off x="2657880" y="324072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4" name="CustomShape 25"/>
          <p:cNvSpPr/>
          <p:nvPr/>
        </p:nvSpPr>
        <p:spPr>
          <a:xfrm>
            <a:off x="2168640" y="2157120"/>
            <a:ext cx="2570040" cy="1127160"/>
          </a:xfrm>
          <a:custGeom>
            <a:avLst/>
            <a:gdLst/>
            <a:ahLst/>
            <a:rect l="l" t="t" r="r" b="b"/>
            <a:pathLst>
              <a:path w="2571141" h="1128107">
                <a:moveTo>
                  <a:pt x="0" y="1125447"/>
                </a:moveTo>
                <a:cubicBezTo>
                  <a:pt x="19538" y="1117632"/>
                  <a:pt x="39793" y="1111412"/>
                  <a:pt x="58615" y="1102001"/>
                </a:cubicBezTo>
                <a:cubicBezTo>
                  <a:pt x="149516" y="1056549"/>
                  <a:pt x="40555" y="1096297"/>
                  <a:pt x="128954" y="1066831"/>
                </a:cubicBezTo>
                <a:cubicBezTo>
                  <a:pt x="151039" y="1044746"/>
                  <a:pt x="169914" y="1021273"/>
                  <a:pt x="199292" y="1008216"/>
                </a:cubicBezTo>
                <a:cubicBezTo>
                  <a:pt x="221876" y="998179"/>
                  <a:pt x="246185" y="992585"/>
                  <a:pt x="269631" y="984770"/>
                </a:cubicBezTo>
                <a:cubicBezTo>
                  <a:pt x="281354" y="980862"/>
                  <a:pt x="294518" y="979902"/>
                  <a:pt x="304800" y="973047"/>
                </a:cubicBezTo>
                <a:cubicBezTo>
                  <a:pt x="316523" y="965232"/>
                  <a:pt x="328967" y="958403"/>
                  <a:pt x="339969" y="949601"/>
                </a:cubicBezTo>
                <a:cubicBezTo>
                  <a:pt x="348600" y="942696"/>
                  <a:pt x="353937" y="931841"/>
                  <a:pt x="363415" y="926154"/>
                </a:cubicBezTo>
                <a:cubicBezTo>
                  <a:pt x="374011" y="919796"/>
                  <a:pt x="386702" y="917826"/>
                  <a:pt x="398584" y="914431"/>
                </a:cubicBezTo>
                <a:cubicBezTo>
                  <a:pt x="427255" y="906239"/>
                  <a:pt x="494919" y="893192"/>
                  <a:pt x="515815" y="879262"/>
                </a:cubicBezTo>
                <a:cubicBezTo>
                  <a:pt x="539261" y="863631"/>
                  <a:pt x="559421" y="841281"/>
                  <a:pt x="586154" y="832370"/>
                </a:cubicBezTo>
                <a:cubicBezTo>
                  <a:pt x="597877" y="828462"/>
                  <a:pt x="610521" y="826648"/>
                  <a:pt x="621323" y="820647"/>
                </a:cubicBezTo>
                <a:cubicBezTo>
                  <a:pt x="645956" y="806962"/>
                  <a:pt x="691661" y="773754"/>
                  <a:pt x="691661" y="773754"/>
                </a:cubicBezTo>
                <a:cubicBezTo>
                  <a:pt x="758853" y="672966"/>
                  <a:pt x="669384" y="791575"/>
                  <a:pt x="750277" y="726862"/>
                </a:cubicBezTo>
                <a:cubicBezTo>
                  <a:pt x="761279" y="718061"/>
                  <a:pt x="763760" y="701656"/>
                  <a:pt x="773723" y="691693"/>
                </a:cubicBezTo>
                <a:cubicBezTo>
                  <a:pt x="796448" y="668968"/>
                  <a:pt x="815457" y="666059"/>
                  <a:pt x="844061" y="656524"/>
                </a:cubicBezTo>
                <a:cubicBezTo>
                  <a:pt x="871415" y="660432"/>
                  <a:pt x="900333" y="658328"/>
                  <a:pt x="926123" y="668247"/>
                </a:cubicBezTo>
                <a:cubicBezTo>
                  <a:pt x="952423" y="678362"/>
                  <a:pt x="996461" y="715139"/>
                  <a:pt x="996461" y="715139"/>
                </a:cubicBezTo>
                <a:cubicBezTo>
                  <a:pt x="1004276" y="726862"/>
                  <a:pt x="1014185" y="737433"/>
                  <a:pt x="1019907" y="750308"/>
                </a:cubicBezTo>
                <a:cubicBezTo>
                  <a:pt x="1029945" y="772893"/>
                  <a:pt x="1029645" y="800083"/>
                  <a:pt x="1043354" y="820647"/>
                </a:cubicBezTo>
                <a:cubicBezTo>
                  <a:pt x="1058985" y="844093"/>
                  <a:pt x="1081335" y="864252"/>
                  <a:pt x="1090246" y="890985"/>
                </a:cubicBezTo>
                <a:cubicBezTo>
                  <a:pt x="1094154" y="902708"/>
                  <a:pt x="1095611" y="915558"/>
                  <a:pt x="1101969" y="926154"/>
                </a:cubicBezTo>
                <a:cubicBezTo>
                  <a:pt x="1107656" y="935632"/>
                  <a:pt x="1118510" y="940970"/>
                  <a:pt x="1125415" y="949601"/>
                </a:cubicBezTo>
                <a:cubicBezTo>
                  <a:pt x="1134216" y="960603"/>
                  <a:pt x="1139841" y="973946"/>
                  <a:pt x="1148861" y="984770"/>
                </a:cubicBezTo>
                <a:cubicBezTo>
                  <a:pt x="1159475" y="997506"/>
                  <a:pt x="1173417" y="1007203"/>
                  <a:pt x="1184031" y="1019939"/>
                </a:cubicBezTo>
                <a:cubicBezTo>
                  <a:pt x="1193051" y="1030763"/>
                  <a:pt x="1197514" y="1045145"/>
                  <a:pt x="1207477" y="1055108"/>
                </a:cubicBezTo>
                <a:cubicBezTo>
                  <a:pt x="1230202" y="1077833"/>
                  <a:pt x="1249211" y="1080742"/>
                  <a:pt x="1277815" y="1090277"/>
                </a:cubicBezTo>
                <a:cubicBezTo>
                  <a:pt x="1289538" y="1098093"/>
                  <a:pt x="1300382" y="1107423"/>
                  <a:pt x="1312984" y="1113724"/>
                </a:cubicBezTo>
                <a:cubicBezTo>
                  <a:pt x="1372364" y="1143414"/>
                  <a:pt x="1435305" y="1118743"/>
                  <a:pt x="1500554" y="1113724"/>
                </a:cubicBezTo>
                <a:cubicBezTo>
                  <a:pt x="1516185" y="1105908"/>
                  <a:pt x="1530867" y="1095803"/>
                  <a:pt x="1547446" y="1090277"/>
                </a:cubicBezTo>
                <a:cubicBezTo>
                  <a:pt x="1566349" y="1083976"/>
                  <a:pt x="1586731" y="1083387"/>
                  <a:pt x="1606061" y="1078554"/>
                </a:cubicBezTo>
                <a:cubicBezTo>
                  <a:pt x="1618049" y="1075557"/>
                  <a:pt x="1629508" y="1070739"/>
                  <a:pt x="1641231" y="1066831"/>
                </a:cubicBezTo>
                <a:cubicBezTo>
                  <a:pt x="1652954" y="1055108"/>
                  <a:pt x="1662606" y="1040858"/>
                  <a:pt x="1676400" y="1031662"/>
                </a:cubicBezTo>
                <a:cubicBezTo>
                  <a:pt x="1686682" y="1024807"/>
                  <a:pt x="1701920" y="1027658"/>
                  <a:pt x="1711569" y="1019939"/>
                </a:cubicBezTo>
                <a:cubicBezTo>
                  <a:pt x="1722571" y="1011137"/>
                  <a:pt x="1725995" y="995594"/>
                  <a:pt x="1735015" y="984770"/>
                </a:cubicBezTo>
                <a:cubicBezTo>
                  <a:pt x="1745629" y="972034"/>
                  <a:pt x="1758461" y="961324"/>
                  <a:pt x="1770184" y="949601"/>
                </a:cubicBezTo>
                <a:cubicBezTo>
                  <a:pt x="1766276" y="930062"/>
                  <a:pt x="1767372" y="908807"/>
                  <a:pt x="1758461" y="890985"/>
                </a:cubicBezTo>
                <a:cubicBezTo>
                  <a:pt x="1751047" y="876156"/>
                  <a:pt x="1732488" y="869610"/>
                  <a:pt x="1723292" y="855816"/>
                </a:cubicBezTo>
                <a:cubicBezTo>
                  <a:pt x="1716437" y="845534"/>
                  <a:pt x="1715477" y="832370"/>
                  <a:pt x="1711569" y="820647"/>
                </a:cubicBezTo>
                <a:cubicBezTo>
                  <a:pt x="1715477" y="750308"/>
                  <a:pt x="1708924" y="678597"/>
                  <a:pt x="1723292" y="609631"/>
                </a:cubicBezTo>
                <a:cubicBezTo>
                  <a:pt x="1729039" y="582045"/>
                  <a:pt x="1754553" y="562739"/>
                  <a:pt x="1770184" y="539293"/>
                </a:cubicBezTo>
                <a:cubicBezTo>
                  <a:pt x="1778000" y="527570"/>
                  <a:pt x="1783668" y="514087"/>
                  <a:pt x="1793631" y="504124"/>
                </a:cubicBezTo>
                <a:cubicBezTo>
                  <a:pt x="1801446" y="496308"/>
                  <a:pt x="1810445" y="489519"/>
                  <a:pt x="1817077" y="480677"/>
                </a:cubicBezTo>
                <a:cubicBezTo>
                  <a:pt x="1833984" y="458134"/>
                  <a:pt x="1848338" y="433785"/>
                  <a:pt x="1863969" y="410339"/>
                </a:cubicBezTo>
                <a:cubicBezTo>
                  <a:pt x="1871784" y="398616"/>
                  <a:pt x="1877452" y="385133"/>
                  <a:pt x="1887415" y="375170"/>
                </a:cubicBezTo>
                <a:lnTo>
                  <a:pt x="1946031" y="316554"/>
                </a:lnTo>
                <a:cubicBezTo>
                  <a:pt x="1971958" y="290627"/>
                  <a:pt x="1983727" y="274260"/>
                  <a:pt x="2016369" y="257939"/>
                </a:cubicBezTo>
                <a:cubicBezTo>
                  <a:pt x="2036069" y="248089"/>
                  <a:pt x="2079650" y="240127"/>
                  <a:pt x="2098431" y="234493"/>
                </a:cubicBezTo>
                <a:cubicBezTo>
                  <a:pt x="2122103" y="227391"/>
                  <a:pt x="2148206" y="224756"/>
                  <a:pt x="2168769" y="211047"/>
                </a:cubicBezTo>
                <a:cubicBezTo>
                  <a:pt x="2249389" y="157299"/>
                  <a:pt x="2212374" y="173065"/>
                  <a:pt x="2274277" y="152431"/>
                </a:cubicBezTo>
                <a:cubicBezTo>
                  <a:pt x="2361595" y="94219"/>
                  <a:pt x="2254352" y="169035"/>
                  <a:pt x="2344615" y="93816"/>
                </a:cubicBezTo>
                <a:cubicBezTo>
                  <a:pt x="2355439" y="84796"/>
                  <a:pt x="2368782" y="79171"/>
                  <a:pt x="2379784" y="70370"/>
                </a:cubicBezTo>
                <a:cubicBezTo>
                  <a:pt x="2388415" y="63465"/>
                  <a:pt x="2393345" y="51867"/>
                  <a:pt x="2403231" y="46924"/>
                </a:cubicBezTo>
                <a:cubicBezTo>
                  <a:pt x="2425336" y="35871"/>
                  <a:pt x="2449335" y="28324"/>
                  <a:pt x="2473569" y="23477"/>
                </a:cubicBezTo>
                <a:cubicBezTo>
                  <a:pt x="2493107" y="19569"/>
                  <a:pt x="2512854" y="16587"/>
                  <a:pt x="2532184" y="11754"/>
                </a:cubicBezTo>
                <a:cubicBezTo>
                  <a:pt x="2584019" y="-1205"/>
                  <a:pt x="2575614" y="31"/>
                  <a:pt x="2555631" y="31"/>
                </a:cubicBezTo>
              </a:path>
            </a:pathLst>
          </a:cu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5" name="CustomShape 26"/>
          <p:cNvSpPr/>
          <p:nvPr/>
        </p:nvSpPr>
        <p:spPr>
          <a:xfrm>
            <a:off x="4273200" y="389556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6" name="CustomShape 27"/>
          <p:cNvSpPr/>
          <p:nvPr/>
        </p:nvSpPr>
        <p:spPr>
          <a:xfrm>
            <a:off x="3865680" y="415980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7" name="CustomShape 28"/>
          <p:cNvSpPr/>
          <p:nvPr/>
        </p:nvSpPr>
        <p:spPr>
          <a:xfrm>
            <a:off x="3832560" y="370800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8" name="CustomShape 29"/>
          <p:cNvSpPr/>
          <p:nvPr/>
        </p:nvSpPr>
        <p:spPr>
          <a:xfrm>
            <a:off x="4739760" y="324792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9" name="CustomShape 30"/>
          <p:cNvSpPr/>
          <p:nvPr/>
        </p:nvSpPr>
        <p:spPr>
          <a:xfrm>
            <a:off x="4332240" y="351180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0" name="CustomShape 31"/>
          <p:cNvSpPr/>
          <p:nvPr/>
        </p:nvSpPr>
        <p:spPr>
          <a:xfrm>
            <a:off x="4299120" y="306036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1" name="CustomShape 32"/>
          <p:cNvSpPr/>
          <p:nvPr/>
        </p:nvSpPr>
        <p:spPr>
          <a:xfrm>
            <a:off x="3915720" y="323892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2" name="CustomShape 33"/>
          <p:cNvSpPr/>
          <p:nvPr/>
        </p:nvSpPr>
        <p:spPr>
          <a:xfrm>
            <a:off x="4068360" y="339120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3" name="CustomShape 34"/>
          <p:cNvSpPr/>
          <p:nvPr/>
        </p:nvSpPr>
        <p:spPr>
          <a:xfrm>
            <a:off x="3510000" y="292572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4" name="CustomShape 35"/>
          <p:cNvSpPr/>
          <p:nvPr/>
        </p:nvSpPr>
        <p:spPr>
          <a:xfrm>
            <a:off x="3068640" y="250344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5" name="CustomShape 36"/>
          <p:cNvSpPr/>
          <p:nvPr/>
        </p:nvSpPr>
        <p:spPr>
          <a:xfrm>
            <a:off x="4008960" y="182520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6" name="CustomShape 37"/>
          <p:cNvSpPr/>
          <p:nvPr/>
        </p:nvSpPr>
        <p:spPr>
          <a:xfrm>
            <a:off x="3936600" y="206172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7" name="CustomShape 38"/>
          <p:cNvSpPr/>
          <p:nvPr/>
        </p:nvSpPr>
        <p:spPr>
          <a:xfrm>
            <a:off x="4314600" y="196812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8" name="CustomShape 39"/>
          <p:cNvSpPr/>
          <p:nvPr/>
        </p:nvSpPr>
        <p:spPr>
          <a:xfrm>
            <a:off x="2719800" y="4970520"/>
            <a:ext cx="1817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Original space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9" name="CustomShape 40"/>
          <p:cNvSpPr/>
          <p:nvPr/>
        </p:nvSpPr>
        <p:spPr>
          <a:xfrm>
            <a:off x="5849640" y="2954520"/>
            <a:ext cx="977400" cy="48348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0" name="CustomShape 41"/>
          <p:cNvSpPr/>
          <p:nvPr/>
        </p:nvSpPr>
        <p:spPr>
          <a:xfrm>
            <a:off x="2757600" y="821160"/>
            <a:ext cx="980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&lt;x, y&gt;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51" name="CustomShape 42"/>
          <p:cNvSpPr/>
          <p:nvPr/>
        </p:nvSpPr>
        <p:spPr>
          <a:xfrm>
            <a:off x="5773320" y="2430360"/>
            <a:ext cx="881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kernel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52" name="Picture 84" descr=""/>
          <p:cNvPicPr/>
          <p:nvPr/>
        </p:nvPicPr>
        <p:blipFill>
          <a:blip r:embed="rId1"/>
          <a:stretch/>
        </p:blipFill>
        <p:spPr>
          <a:xfrm>
            <a:off x="5102640" y="3463920"/>
            <a:ext cx="2574720" cy="837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CustomShape 1"/>
          <p:cNvSpPr/>
          <p:nvPr/>
        </p:nvSpPr>
        <p:spPr>
          <a:xfrm>
            <a:off x="2890080" y="193788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4" name="CustomShape 2"/>
          <p:cNvSpPr/>
          <p:nvPr/>
        </p:nvSpPr>
        <p:spPr>
          <a:xfrm>
            <a:off x="2491560" y="258696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5" name="CustomShape 3"/>
          <p:cNvSpPr/>
          <p:nvPr/>
        </p:nvSpPr>
        <p:spPr>
          <a:xfrm>
            <a:off x="3806640" y="187524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6" name="CustomShape 4"/>
          <p:cNvSpPr/>
          <p:nvPr/>
        </p:nvSpPr>
        <p:spPr>
          <a:xfrm>
            <a:off x="3347280" y="240660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7" name="CustomShape 5"/>
          <p:cNvSpPr/>
          <p:nvPr/>
        </p:nvSpPr>
        <p:spPr>
          <a:xfrm>
            <a:off x="3499560" y="254772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8" name="CustomShape 6"/>
          <p:cNvSpPr/>
          <p:nvPr/>
        </p:nvSpPr>
        <p:spPr>
          <a:xfrm>
            <a:off x="3651840" y="270000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9" name="CustomShape 7"/>
          <p:cNvSpPr/>
          <p:nvPr/>
        </p:nvSpPr>
        <p:spPr>
          <a:xfrm>
            <a:off x="3357720" y="277344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0" name="CustomShape 8"/>
          <p:cNvSpPr/>
          <p:nvPr/>
        </p:nvSpPr>
        <p:spPr>
          <a:xfrm>
            <a:off x="3672720" y="228888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1" name="CustomShape 9"/>
          <p:cNvSpPr/>
          <p:nvPr/>
        </p:nvSpPr>
        <p:spPr>
          <a:xfrm>
            <a:off x="2917440" y="222552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2" name="CustomShape 10"/>
          <p:cNvSpPr/>
          <p:nvPr/>
        </p:nvSpPr>
        <p:spPr>
          <a:xfrm>
            <a:off x="3403080" y="200052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3" name="CustomShape 11"/>
          <p:cNvSpPr/>
          <p:nvPr/>
        </p:nvSpPr>
        <p:spPr>
          <a:xfrm>
            <a:off x="2548800" y="232164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4" name="CustomShape 12"/>
          <p:cNvSpPr/>
          <p:nvPr/>
        </p:nvSpPr>
        <p:spPr>
          <a:xfrm>
            <a:off x="3042360" y="209052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5" name="CustomShape 13"/>
          <p:cNvSpPr/>
          <p:nvPr/>
        </p:nvSpPr>
        <p:spPr>
          <a:xfrm>
            <a:off x="3126960" y="346644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6" name="CustomShape 14"/>
          <p:cNvSpPr/>
          <p:nvPr/>
        </p:nvSpPr>
        <p:spPr>
          <a:xfrm>
            <a:off x="3035880" y="307044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7" name="CustomShape 15"/>
          <p:cNvSpPr/>
          <p:nvPr/>
        </p:nvSpPr>
        <p:spPr>
          <a:xfrm>
            <a:off x="4120920" y="374328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8" name="CustomShape 16"/>
          <p:cNvSpPr/>
          <p:nvPr/>
        </p:nvSpPr>
        <p:spPr>
          <a:xfrm>
            <a:off x="4119120" y="250308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9" name="CustomShape 17"/>
          <p:cNvSpPr/>
          <p:nvPr/>
        </p:nvSpPr>
        <p:spPr>
          <a:xfrm>
            <a:off x="4271400" y="264384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0" name="CustomShape 18"/>
          <p:cNvSpPr/>
          <p:nvPr/>
        </p:nvSpPr>
        <p:spPr>
          <a:xfrm>
            <a:off x="4423680" y="279648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1" name="CustomShape 19"/>
          <p:cNvSpPr/>
          <p:nvPr/>
        </p:nvSpPr>
        <p:spPr>
          <a:xfrm>
            <a:off x="4129200" y="286992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2" name="CustomShape 20"/>
          <p:cNvSpPr/>
          <p:nvPr/>
        </p:nvSpPr>
        <p:spPr>
          <a:xfrm>
            <a:off x="4444200" y="238536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3" name="CustomShape 21"/>
          <p:cNvSpPr/>
          <p:nvPr/>
        </p:nvSpPr>
        <p:spPr>
          <a:xfrm>
            <a:off x="3713040" y="400716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4" name="CustomShape 22"/>
          <p:cNvSpPr/>
          <p:nvPr/>
        </p:nvSpPr>
        <p:spPr>
          <a:xfrm>
            <a:off x="3680280" y="355572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5" name="CustomShape 23"/>
          <p:cNvSpPr/>
          <p:nvPr/>
        </p:nvSpPr>
        <p:spPr>
          <a:xfrm>
            <a:off x="2690640" y="369216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6" name="CustomShape 24"/>
          <p:cNvSpPr/>
          <p:nvPr/>
        </p:nvSpPr>
        <p:spPr>
          <a:xfrm>
            <a:off x="2657880" y="324072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7" name="CustomShape 25"/>
          <p:cNvSpPr/>
          <p:nvPr/>
        </p:nvSpPr>
        <p:spPr>
          <a:xfrm>
            <a:off x="2168640" y="2157120"/>
            <a:ext cx="2570040" cy="1127160"/>
          </a:xfrm>
          <a:custGeom>
            <a:avLst/>
            <a:gdLst/>
            <a:ahLst/>
            <a:rect l="l" t="t" r="r" b="b"/>
            <a:pathLst>
              <a:path w="2571141" h="1128107">
                <a:moveTo>
                  <a:pt x="0" y="1125447"/>
                </a:moveTo>
                <a:cubicBezTo>
                  <a:pt x="19538" y="1117632"/>
                  <a:pt x="39793" y="1111412"/>
                  <a:pt x="58615" y="1102001"/>
                </a:cubicBezTo>
                <a:cubicBezTo>
                  <a:pt x="149516" y="1056549"/>
                  <a:pt x="40555" y="1096297"/>
                  <a:pt x="128954" y="1066831"/>
                </a:cubicBezTo>
                <a:cubicBezTo>
                  <a:pt x="151039" y="1044746"/>
                  <a:pt x="169914" y="1021273"/>
                  <a:pt x="199292" y="1008216"/>
                </a:cubicBezTo>
                <a:cubicBezTo>
                  <a:pt x="221876" y="998179"/>
                  <a:pt x="246185" y="992585"/>
                  <a:pt x="269631" y="984770"/>
                </a:cubicBezTo>
                <a:cubicBezTo>
                  <a:pt x="281354" y="980862"/>
                  <a:pt x="294518" y="979902"/>
                  <a:pt x="304800" y="973047"/>
                </a:cubicBezTo>
                <a:cubicBezTo>
                  <a:pt x="316523" y="965232"/>
                  <a:pt x="328967" y="958403"/>
                  <a:pt x="339969" y="949601"/>
                </a:cubicBezTo>
                <a:cubicBezTo>
                  <a:pt x="348600" y="942696"/>
                  <a:pt x="353937" y="931841"/>
                  <a:pt x="363415" y="926154"/>
                </a:cubicBezTo>
                <a:cubicBezTo>
                  <a:pt x="374011" y="919796"/>
                  <a:pt x="386702" y="917826"/>
                  <a:pt x="398584" y="914431"/>
                </a:cubicBezTo>
                <a:cubicBezTo>
                  <a:pt x="427255" y="906239"/>
                  <a:pt x="494919" y="893192"/>
                  <a:pt x="515815" y="879262"/>
                </a:cubicBezTo>
                <a:cubicBezTo>
                  <a:pt x="539261" y="863631"/>
                  <a:pt x="559421" y="841281"/>
                  <a:pt x="586154" y="832370"/>
                </a:cubicBezTo>
                <a:cubicBezTo>
                  <a:pt x="597877" y="828462"/>
                  <a:pt x="610521" y="826648"/>
                  <a:pt x="621323" y="820647"/>
                </a:cubicBezTo>
                <a:cubicBezTo>
                  <a:pt x="645956" y="806962"/>
                  <a:pt x="691661" y="773754"/>
                  <a:pt x="691661" y="773754"/>
                </a:cubicBezTo>
                <a:cubicBezTo>
                  <a:pt x="758853" y="672966"/>
                  <a:pt x="669384" y="791575"/>
                  <a:pt x="750277" y="726862"/>
                </a:cubicBezTo>
                <a:cubicBezTo>
                  <a:pt x="761279" y="718061"/>
                  <a:pt x="763760" y="701656"/>
                  <a:pt x="773723" y="691693"/>
                </a:cubicBezTo>
                <a:cubicBezTo>
                  <a:pt x="796448" y="668968"/>
                  <a:pt x="815457" y="666059"/>
                  <a:pt x="844061" y="656524"/>
                </a:cubicBezTo>
                <a:cubicBezTo>
                  <a:pt x="871415" y="660432"/>
                  <a:pt x="900333" y="658328"/>
                  <a:pt x="926123" y="668247"/>
                </a:cubicBezTo>
                <a:cubicBezTo>
                  <a:pt x="952423" y="678362"/>
                  <a:pt x="996461" y="715139"/>
                  <a:pt x="996461" y="715139"/>
                </a:cubicBezTo>
                <a:cubicBezTo>
                  <a:pt x="1004276" y="726862"/>
                  <a:pt x="1014185" y="737433"/>
                  <a:pt x="1019907" y="750308"/>
                </a:cubicBezTo>
                <a:cubicBezTo>
                  <a:pt x="1029945" y="772893"/>
                  <a:pt x="1029645" y="800083"/>
                  <a:pt x="1043354" y="820647"/>
                </a:cubicBezTo>
                <a:cubicBezTo>
                  <a:pt x="1058985" y="844093"/>
                  <a:pt x="1081335" y="864252"/>
                  <a:pt x="1090246" y="890985"/>
                </a:cubicBezTo>
                <a:cubicBezTo>
                  <a:pt x="1094154" y="902708"/>
                  <a:pt x="1095611" y="915558"/>
                  <a:pt x="1101969" y="926154"/>
                </a:cubicBezTo>
                <a:cubicBezTo>
                  <a:pt x="1107656" y="935632"/>
                  <a:pt x="1118510" y="940970"/>
                  <a:pt x="1125415" y="949601"/>
                </a:cubicBezTo>
                <a:cubicBezTo>
                  <a:pt x="1134216" y="960603"/>
                  <a:pt x="1139841" y="973946"/>
                  <a:pt x="1148861" y="984770"/>
                </a:cubicBezTo>
                <a:cubicBezTo>
                  <a:pt x="1159475" y="997506"/>
                  <a:pt x="1173417" y="1007203"/>
                  <a:pt x="1184031" y="1019939"/>
                </a:cubicBezTo>
                <a:cubicBezTo>
                  <a:pt x="1193051" y="1030763"/>
                  <a:pt x="1197514" y="1045145"/>
                  <a:pt x="1207477" y="1055108"/>
                </a:cubicBezTo>
                <a:cubicBezTo>
                  <a:pt x="1230202" y="1077833"/>
                  <a:pt x="1249211" y="1080742"/>
                  <a:pt x="1277815" y="1090277"/>
                </a:cubicBezTo>
                <a:cubicBezTo>
                  <a:pt x="1289538" y="1098093"/>
                  <a:pt x="1300382" y="1107423"/>
                  <a:pt x="1312984" y="1113724"/>
                </a:cubicBezTo>
                <a:cubicBezTo>
                  <a:pt x="1372364" y="1143414"/>
                  <a:pt x="1435305" y="1118743"/>
                  <a:pt x="1500554" y="1113724"/>
                </a:cubicBezTo>
                <a:cubicBezTo>
                  <a:pt x="1516185" y="1105908"/>
                  <a:pt x="1530867" y="1095803"/>
                  <a:pt x="1547446" y="1090277"/>
                </a:cubicBezTo>
                <a:cubicBezTo>
                  <a:pt x="1566349" y="1083976"/>
                  <a:pt x="1586731" y="1083387"/>
                  <a:pt x="1606061" y="1078554"/>
                </a:cubicBezTo>
                <a:cubicBezTo>
                  <a:pt x="1618049" y="1075557"/>
                  <a:pt x="1629508" y="1070739"/>
                  <a:pt x="1641231" y="1066831"/>
                </a:cubicBezTo>
                <a:cubicBezTo>
                  <a:pt x="1652954" y="1055108"/>
                  <a:pt x="1662606" y="1040858"/>
                  <a:pt x="1676400" y="1031662"/>
                </a:cubicBezTo>
                <a:cubicBezTo>
                  <a:pt x="1686682" y="1024807"/>
                  <a:pt x="1701920" y="1027658"/>
                  <a:pt x="1711569" y="1019939"/>
                </a:cubicBezTo>
                <a:cubicBezTo>
                  <a:pt x="1722571" y="1011137"/>
                  <a:pt x="1725995" y="995594"/>
                  <a:pt x="1735015" y="984770"/>
                </a:cubicBezTo>
                <a:cubicBezTo>
                  <a:pt x="1745629" y="972034"/>
                  <a:pt x="1758461" y="961324"/>
                  <a:pt x="1770184" y="949601"/>
                </a:cubicBezTo>
                <a:cubicBezTo>
                  <a:pt x="1766276" y="930062"/>
                  <a:pt x="1767372" y="908807"/>
                  <a:pt x="1758461" y="890985"/>
                </a:cubicBezTo>
                <a:cubicBezTo>
                  <a:pt x="1751047" y="876156"/>
                  <a:pt x="1732488" y="869610"/>
                  <a:pt x="1723292" y="855816"/>
                </a:cubicBezTo>
                <a:cubicBezTo>
                  <a:pt x="1716437" y="845534"/>
                  <a:pt x="1715477" y="832370"/>
                  <a:pt x="1711569" y="820647"/>
                </a:cubicBezTo>
                <a:cubicBezTo>
                  <a:pt x="1715477" y="750308"/>
                  <a:pt x="1708924" y="678597"/>
                  <a:pt x="1723292" y="609631"/>
                </a:cubicBezTo>
                <a:cubicBezTo>
                  <a:pt x="1729039" y="582045"/>
                  <a:pt x="1754553" y="562739"/>
                  <a:pt x="1770184" y="539293"/>
                </a:cubicBezTo>
                <a:cubicBezTo>
                  <a:pt x="1778000" y="527570"/>
                  <a:pt x="1783668" y="514087"/>
                  <a:pt x="1793631" y="504124"/>
                </a:cubicBezTo>
                <a:cubicBezTo>
                  <a:pt x="1801446" y="496308"/>
                  <a:pt x="1810445" y="489519"/>
                  <a:pt x="1817077" y="480677"/>
                </a:cubicBezTo>
                <a:cubicBezTo>
                  <a:pt x="1833984" y="458134"/>
                  <a:pt x="1848338" y="433785"/>
                  <a:pt x="1863969" y="410339"/>
                </a:cubicBezTo>
                <a:cubicBezTo>
                  <a:pt x="1871784" y="398616"/>
                  <a:pt x="1877452" y="385133"/>
                  <a:pt x="1887415" y="375170"/>
                </a:cubicBezTo>
                <a:lnTo>
                  <a:pt x="1946031" y="316554"/>
                </a:lnTo>
                <a:cubicBezTo>
                  <a:pt x="1971958" y="290627"/>
                  <a:pt x="1983727" y="274260"/>
                  <a:pt x="2016369" y="257939"/>
                </a:cubicBezTo>
                <a:cubicBezTo>
                  <a:pt x="2036069" y="248089"/>
                  <a:pt x="2079650" y="240127"/>
                  <a:pt x="2098431" y="234493"/>
                </a:cubicBezTo>
                <a:cubicBezTo>
                  <a:pt x="2122103" y="227391"/>
                  <a:pt x="2148206" y="224756"/>
                  <a:pt x="2168769" y="211047"/>
                </a:cubicBezTo>
                <a:cubicBezTo>
                  <a:pt x="2249389" y="157299"/>
                  <a:pt x="2212374" y="173065"/>
                  <a:pt x="2274277" y="152431"/>
                </a:cubicBezTo>
                <a:cubicBezTo>
                  <a:pt x="2361595" y="94219"/>
                  <a:pt x="2254352" y="169035"/>
                  <a:pt x="2344615" y="93816"/>
                </a:cubicBezTo>
                <a:cubicBezTo>
                  <a:pt x="2355439" y="84796"/>
                  <a:pt x="2368782" y="79171"/>
                  <a:pt x="2379784" y="70370"/>
                </a:cubicBezTo>
                <a:cubicBezTo>
                  <a:pt x="2388415" y="63465"/>
                  <a:pt x="2393345" y="51867"/>
                  <a:pt x="2403231" y="46924"/>
                </a:cubicBezTo>
                <a:cubicBezTo>
                  <a:pt x="2425336" y="35871"/>
                  <a:pt x="2449335" y="28324"/>
                  <a:pt x="2473569" y="23477"/>
                </a:cubicBezTo>
                <a:cubicBezTo>
                  <a:pt x="2493107" y="19569"/>
                  <a:pt x="2512854" y="16587"/>
                  <a:pt x="2532184" y="11754"/>
                </a:cubicBezTo>
                <a:cubicBezTo>
                  <a:pt x="2584019" y="-1205"/>
                  <a:pt x="2575614" y="31"/>
                  <a:pt x="2555631" y="31"/>
                </a:cubicBezTo>
              </a:path>
            </a:pathLst>
          </a:cu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8" name="CustomShape 26"/>
          <p:cNvSpPr/>
          <p:nvPr/>
        </p:nvSpPr>
        <p:spPr>
          <a:xfrm>
            <a:off x="4273200" y="389556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9" name="CustomShape 27"/>
          <p:cNvSpPr/>
          <p:nvPr/>
        </p:nvSpPr>
        <p:spPr>
          <a:xfrm>
            <a:off x="3865680" y="415980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0" name="CustomShape 28"/>
          <p:cNvSpPr/>
          <p:nvPr/>
        </p:nvSpPr>
        <p:spPr>
          <a:xfrm>
            <a:off x="3832560" y="370800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1" name="CustomShape 29"/>
          <p:cNvSpPr/>
          <p:nvPr/>
        </p:nvSpPr>
        <p:spPr>
          <a:xfrm>
            <a:off x="4739760" y="324792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2" name="CustomShape 30"/>
          <p:cNvSpPr/>
          <p:nvPr/>
        </p:nvSpPr>
        <p:spPr>
          <a:xfrm>
            <a:off x="4332240" y="351180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3" name="CustomShape 31"/>
          <p:cNvSpPr/>
          <p:nvPr/>
        </p:nvSpPr>
        <p:spPr>
          <a:xfrm>
            <a:off x="4299120" y="306036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4" name="CustomShape 32"/>
          <p:cNvSpPr/>
          <p:nvPr/>
        </p:nvSpPr>
        <p:spPr>
          <a:xfrm>
            <a:off x="3915720" y="323892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5" name="CustomShape 33"/>
          <p:cNvSpPr/>
          <p:nvPr/>
        </p:nvSpPr>
        <p:spPr>
          <a:xfrm>
            <a:off x="4068360" y="339120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6" name="CustomShape 34"/>
          <p:cNvSpPr/>
          <p:nvPr/>
        </p:nvSpPr>
        <p:spPr>
          <a:xfrm>
            <a:off x="3510000" y="292572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7" name="CustomShape 35"/>
          <p:cNvSpPr/>
          <p:nvPr/>
        </p:nvSpPr>
        <p:spPr>
          <a:xfrm>
            <a:off x="3068640" y="250344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8" name="CustomShape 36"/>
          <p:cNvSpPr/>
          <p:nvPr/>
        </p:nvSpPr>
        <p:spPr>
          <a:xfrm>
            <a:off x="4008960" y="182520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9" name="CustomShape 37"/>
          <p:cNvSpPr/>
          <p:nvPr/>
        </p:nvSpPr>
        <p:spPr>
          <a:xfrm>
            <a:off x="3936600" y="206172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0" name="CustomShape 38"/>
          <p:cNvSpPr/>
          <p:nvPr/>
        </p:nvSpPr>
        <p:spPr>
          <a:xfrm>
            <a:off x="4314600" y="196812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1" name="CustomShape 39"/>
          <p:cNvSpPr/>
          <p:nvPr/>
        </p:nvSpPr>
        <p:spPr>
          <a:xfrm>
            <a:off x="2719800" y="4970520"/>
            <a:ext cx="1817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Original space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2" name="CustomShape 40"/>
          <p:cNvSpPr/>
          <p:nvPr/>
        </p:nvSpPr>
        <p:spPr>
          <a:xfrm>
            <a:off x="5849640" y="2954520"/>
            <a:ext cx="977400" cy="48348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3" name="CustomShape 41"/>
          <p:cNvSpPr/>
          <p:nvPr/>
        </p:nvSpPr>
        <p:spPr>
          <a:xfrm>
            <a:off x="8464320" y="193788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4" name="CustomShape 42"/>
          <p:cNvSpPr/>
          <p:nvPr/>
        </p:nvSpPr>
        <p:spPr>
          <a:xfrm>
            <a:off x="8065800" y="258696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5" name="CustomShape 43"/>
          <p:cNvSpPr/>
          <p:nvPr/>
        </p:nvSpPr>
        <p:spPr>
          <a:xfrm>
            <a:off x="9380880" y="187524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6" name="CustomShape 44"/>
          <p:cNvSpPr/>
          <p:nvPr/>
        </p:nvSpPr>
        <p:spPr>
          <a:xfrm>
            <a:off x="8921520" y="240660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7" name="CustomShape 45"/>
          <p:cNvSpPr/>
          <p:nvPr/>
        </p:nvSpPr>
        <p:spPr>
          <a:xfrm>
            <a:off x="8642520" y="164448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8" name="CustomShape 46"/>
          <p:cNvSpPr/>
          <p:nvPr/>
        </p:nvSpPr>
        <p:spPr>
          <a:xfrm>
            <a:off x="9784800" y="178488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9" name="CustomShape 47"/>
          <p:cNvSpPr/>
          <p:nvPr/>
        </p:nvSpPr>
        <p:spPr>
          <a:xfrm>
            <a:off x="7966800" y="182304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0" name="CustomShape 48"/>
          <p:cNvSpPr/>
          <p:nvPr/>
        </p:nvSpPr>
        <p:spPr>
          <a:xfrm>
            <a:off x="9246960" y="228888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1" name="CustomShape 49"/>
          <p:cNvSpPr/>
          <p:nvPr/>
        </p:nvSpPr>
        <p:spPr>
          <a:xfrm>
            <a:off x="8491680" y="222552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2" name="CustomShape 50"/>
          <p:cNvSpPr/>
          <p:nvPr/>
        </p:nvSpPr>
        <p:spPr>
          <a:xfrm>
            <a:off x="8977320" y="200052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3" name="CustomShape 51"/>
          <p:cNvSpPr/>
          <p:nvPr/>
        </p:nvSpPr>
        <p:spPr>
          <a:xfrm>
            <a:off x="8123040" y="232164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4" name="CustomShape 52"/>
          <p:cNvSpPr/>
          <p:nvPr/>
        </p:nvSpPr>
        <p:spPr>
          <a:xfrm>
            <a:off x="8616600" y="209052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5" name="CustomShape 53"/>
          <p:cNvSpPr/>
          <p:nvPr/>
        </p:nvSpPr>
        <p:spPr>
          <a:xfrm>
            <a:off x="8701200" y="346644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6" name="CustomShape 54"/>
          <p:cNvSpPr/>
          <p:nvPr/>
        </p:nvSpPr>
        <p:spPr>
          <a:xfrm>
            <a:off x="8610120" y="307044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7" name="CustomShape 55"/>
          <p:cNvSpPr/>
          <p:nvPr/>
        </p:nvSpPr>
        <p:spPr>
          <a:xfrm>
            <a:off x="9135000" y="286596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8" name="CustomShape 56"/>
          <p:cNvSpPr/>
          <p:nvPr/>
        </p:nvSpPr>
        <p:spPr>
          <a:xfrm>
            <a:off x="9693000" y="250308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9" name="CustomShape 57"/>
          <p:cNvSpPr/>
          <p:nvPr/>
        </p:nvSpPr>
        <p:spPr>
          <a:xfrm>
            <a:off x="9845640" y="264384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0" name="CustomShape 58"/>
          <p:cNvSpPr/>
          <p:nvPr/>
        </p:nvSpPr>
        <p:spPr>
          <a:xfrm>
            <a:off x="9997920" y="279648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1" name="CustomShape 59"/>
          <p:cNvSpPr/>
          <p:nvPr/>
        </p:nvSpPr>
        <p:spPr>
          <a:xfrm>
            <a:off x="9703440" y="286992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2" name="CustomShape 60"/>
          <p:cNvSpPr/>
          <p:nvPr/>
        </p:nvSpPr>
        <p:spPr>
          <a:xfrm>
            <a:off x="10018440" y="238536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3" name="CustomShape 61"/>
          <p:cNvSpPr/>
          <p:nvPr/>
        </p:nvSpPr>
        <p:spPr>
          <a:xfrm>
            <a:off x="8960400" y="355068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4" name="CustomShape 62"/>
          <p:cNvSpPr/>
          <p:nvPr/>
        </p:nvSpPr>
        <p:spPr>
          <a:xfrm>
            <a:off x="9254520" y="355572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5" name="CustomShape 63"/>
          <p:cNvSpPr/>
          <p:nvPr/>
        </p:nvSpPr>
        <p:spPr>
          <a:xfrm>
            <a:off x="8264880" y="369216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6" name="CustomShape 64"/>
          <p:cNvSpPr/>
          <p:nvPr/>
        </p:nvSpPr>
        <p:spPr>
          <a:xfrm>
            <a:off x="8232120" y="324072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7" name="CustomShape 65"/>
          <p:cNvSpPr/>
          <p:nvPr/>
        </p:nvSpPr>
        <p:spPr>
          <a:xfrm>
            <a:off x="9847440" y="389556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8" name="CustomShape 66"/>
          <p:cNvSpPr/>
          <p:nvPr/>
        </p:nvSpPr>
        <p:spPr>
          <a:xfrm>
            <a:off x="9439920" y="415980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9" name="CustomShape 67"/>
          <p:cNvSpPr/>
          <p:nvPr/>
        </p:nvSpPr>
        <p:spPr>
          <a:xfrm>
            <a:off x="9360360" y="298260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0" name="CustomShape 68"/>
          <p:cNvSpPr/>
          <p:nvPr/>
        </p:nvSpPr>
        <p:spPr>
          <a:xfrm>
            <a:off x="10314000" y="324792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1" name="CustomShape 69"/>
          <p:cNvSpPr/>
          <p:nvPr/>
        </p:nvSpPr>
        <p:spPr>
          <a:xfrm>
            <a:off x="9906480" y="351180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2" name="CustomShape 70"/>
          <p:cNvSpPr/>
          <p:nvPr/>
        </p:nvSpPr>
        <p:spPr>
          <a:xfrm>
            <a:off x="9873360" y="306036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3" name="CustomShape 71"/>
          <p:cNvSpPr/>
          <p:nvPr/>
        </p:nvSpPr>
        <p:spPr>
          <a:xfrm>
            <a:off x="9082080" y="320328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4" name="CustomShape 72"/>
          <p:cNvSpPr/>
          <p:nvPr/>
        </p:nvSpPr>
        <p:spPr>
          <a:xfrm>
            <a:off x="9642600" y="3391200"/>
            <a:ext cx="217080" cy="22464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5" name="CustomShape 73"/>
          <p:cNvSpPr/>
          <p:nvPr/>
        </p:nvSpPr>
        <p:spPr>
          <a:xfrm>
            <a:off x="9118440" y="214020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6" name="CustomShape 74"/>
          <p:cNvSpPr/>
          <p:nvPr/>
        </p:nvSpPr>
        <p:spPr>
          <a:xfrm>
            <a:off x="8642520" y="250344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7" name="CustomShape 75"/>
          <p:cNvSpPr/>
          <p:nvPr/>
        </p:nvSpPr>
        <p:spPr>
          <a:xfrm>
            <a:off x="9859680" y="149724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8" name="CustomShape 76"/>
          <p:cNvSpPr/>
          <p:nvPr/>
        </p:nvSpPr>
        <p:spPr>
          <a:xfrm>
            <a:off x="9510840" y="206172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9" name="CustomShape 77"/>
          <p:cNvSpPr/>
          <p:nvPr/>
        </p:nvSpPr>
        <p:spPr>
          <a:xfrm>
            <a:off x="9888840" y="1968120"/>
            <a:ext cx="217080" cy="22464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0" name="CustomShape 78"/>
          <p:cNvSpPr/>
          <p:nvPr/>
        </p:nvSpPr>
        <p:spPr>
          <a:xfrm>
            <a:off x="8304120" y="4970520"/>
            <a:ext cx="1782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Feature space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1" name="CustomShape 79"/>
          <p:cNvSpPr/>
          <p:nvPr/>
        </p:nvSpPr>
        <p:spPr>
          <a:xfrm>
            <a:off x="6259320" y="820800"/>
            <a:ext cx="5318640" cy="71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&lt;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(x),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(y)&gt; </a:t>
            </a:r>
            <a:r>
              <a:rPr b="0" lang="en-US" sz="1800" spc="-1" strike="noStrike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(x,y) </a:t>
            </a:r>
            <a:r>
              <a:rPr b="0" lang="en-US" sz="1800" spc="-1" strike="noStrike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&lt;S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, S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, S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, S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, S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, S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6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, S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7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, S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8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2" name="CustomShape 80"/>
          <p:cNvSpPr/>
          <p:nvPr/>
        </p:nvSpPr>
        <p:spPr>
          <a:xfrm>
            <a:off x="2757600" y="821160"/>
            <a:ext cx="980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&lt;x, y&gt;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3" name="CustomShape 81"/>
          <p:cNvSpPr/>
          <p:nvPr/>
        </p:nvSpPr>
        <p:spPr>
          <a:xfrm>
            <a:off x="5773320" y="2430360"/>
            <a:ext cx="881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kernel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34" name="Picture 84" descr=""/>
          <p:cNvPicPr/>
          <p:nvPr/>
        </p:nvPicPr>
        <p:blipFill>
          <a:blip r:embed="rId1"/>
          <a:stretch/>
        </p:blipFill>
        <p:spPr>
          <a:xfrm>
            <a:off x="5102640" y="3463920"/>
            <a:ext cx="2574720" cy="837360"/>
          </a:xfrm>
          <a:prstGeom prst="rect">
            <a:avLst/>
          </a:prstGeom>
          <a:ln>
            <a:noFill/>
          </a:ln>
        </p:spPr>
      </p:pic>
      <p:sp>
        <p:nvSpPr>
          <p:cNvPr id="1035" name="Line 82"/>
          <p:cNvSpPr/>
          <p:nvPr/>
        </p:nvSpPr>
        <p:spPr>
          <a:xfrm flipV="1">
            <a:off x="8122320" y="2188800"/>
            <a:ext cx="2066040" cy="962640"/>
          </a:xfrm>
          <a:prstGeom prst="line">
            <a:avLst/>
          </a:prstGeom>
          <a:ln w="3816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Dealing with non-numerical attributes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37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1- If you are sure the categorical attribute is actually ordinal, then just treat it as numerical attribute.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2- If not, use some coding trick to turn it into numerical attribute.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Advantages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39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Can do regression and classification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Computationally efficient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Easy to interpret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Fast in prediction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Low generalization error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Works with both numerical and categorical attributes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Disadvantages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41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Sensitive to tuning parameters and kernel choice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Designed for binary (non-probabilistic) classification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Over-fit, variance/bias dilemma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15" name="Picture 2" descr=""/>
          <p:cNvPicPr/>
          <p:nvPr/>
        </p:nvPicPr>
        <p:blipFill>
          <a:blip r:embed="rId1"/>
          <a:stretch/>
        </p:blipFill>
        <p:spPr>
          <a:xfrm>
            <a:off x="987120" y="1690560"/>
            <a:ext cx="9504000" cy="4887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Line 1"/>
          <p:cNvSpPr/>
          <p:nvPr/>
        </p:nvSpPr>
        <p:spPr>
          <a:xfrm>
            <a:off x="5295600" y="3582720"/>
            <a:ext cx="762120" cy="0"/>
          </a:xfrm>
          <a:prstGeom prst="line">
            <a:avLst/>
          </a:prstGeom>
          <a:ln w="12600">
            <a:solidFill>
              <a:schemeClr val="bg2"/>
            </a:solidFill>
            <a:round/>
            <a:headEnd len="med" type="stealth" w="med"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2"/>
          <p:cNvSpPr/>
          <p:nvPr/>
        </p:nvSpPr>
        <p:spPr>
          <a:xfrm>
            <a:off x="2857680" y="2287440"/>
            <a:ext cx="5028120" cy="2437200"/>
          </a:xfrm>
          <a:custGeom>
            <a:avLst/>
            <a:gdLst/>
            <a:ahLst/>
            <a:rect l="l" t="t" r="r" b="b"/>
            <a:pathLst>
              <a:path w="1893" h="765">
                <a:moveTo>
                  <a:pt x="0" y="0"/>
                </a:moveTo>
                <a:lnTo>
                  <a:pt x="0" y="764"/>
                </a:lnTo>
                <a:lnTo>
                  <a:pt x="1892" y="764"/>
                </a:lnTo>
              </a:path>
            </a:pathLst>
          </a:custGeom>
          <a:noFill/>
          <a:ln w="25560">
            <a:solidFill>
              <a:schemeClr val="bg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Line 3"/>
          <p:cNvSpPr/>
          <p:nvPr/>
        </p:nvSpPr>
        <p:spPr>
          <a:xfrm>
            <a:off x="3929040" y="2522520"/>
            <a:ext cx="1440" cy="0"/>
          </a:xfrm>
          <a:prstGeom prst="line">
            <a:avLst/>
          </a:prstGeom>
          <a:ln w="12600">
            <a:solidFill>
              <a:srgbClr val="cdcdc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Line 4"/>
          <p:cNvSpPr/>
          <p:nvPr/>
        </p:nvSpPr>
        <p:spPr>
          <a:xfrm>
            <a:off x="3929040" y="2644560"/>
            <a:ext cx="1440" cy="0"/>
          </a:xfrm>
          <a:prstGeom prst="line">
            <a:avLst/>
          </a:prstGeom>
          <a:ln w="12600">
            <a:solidFill>
              <a:srgbClr val="cdcdc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Line 5"/>
          <p:cNvSpPr/>
          <p:nvPr/>
        </p:nvSpPr>
        <p:spPr>
          <a:xfrm>
            <a:off x="3929040" y="2765160"/>
            <a:ext cx="1440" cy="0"/>
          </a:xfrm>
          <a:prstGeom prst="line">
            <a:avLst/>
          </a:prstGeom>
          <a:ln w="12600">
            <a:solidFill>
              <a:srgbClr val="cdcdc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Line 6"/>
          <p:cNvSpPr/>
          <p:nvPr/>
        </p:nvSpPr>
        <p:spPr>
          <a:xfrm>
            <a:off x="3929040" y="2887560"/>
            <a:ext cx="1440" cy="0"/>
          </a:xfrm>
          <a:prstGeom prst="line">
            <a:avLst/>
          </a:prstGeom>
          <a:ln w="12600">
            <a:solidFill>
              <a:srgbClr val="cdcdc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Line 7"/>
          <p:cNvSpPr/>
          <p:nvPr/>
        </p:nvSpPr>
        <p:spPr>
          <a:xfrm>
            <a:off x="3929040" y="3008160"/>
            <a:ext cx="1440" cy="0"/>
          </a:xfrm>
          <a:prstGeom prst="line">
            <a:avLst/>
          </a:prstGeom>
          <a:ln w="12600">
            <a:solidFill>
              <a:srgbClr val="cdcdc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Line 8"/>
          <p:cNvSpPr/>
          <p:nvPr/>
        </p:nvSpPr>
        <p:spPr>
          <a:xfrm>
            <a:off x="3929040" y="3130200"/>
            <a:ext cx="1440" cy="0"/>
          </a:xfrm>
          <a:prstGeom prst="line">
            <a:avLst/>
          </a:prstGeom>
          <a:ln w="12600">
            <a:solidFill>
              <a:srgbClr val="cdcdc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Line 9"/>
          <p:cNvSpPr/>
          <p:nvPr/>
        </p:nvSpPr>
        <p:spPr>
          <a:xfrm>
            <a:off x="3929040" y="3251160"/>
            <a:ext cx="1440" cy="0"/>
          </a:xfrm>
          <a:prstGeom prst="line">
            <a:avLst/>
          </a:prstGeom>
          <a:ln w="12600">
            <a:solidFill>
              <a:srgbClr val="cdcdc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Line 10"/>
          <p:cNvSpPr/>
          <p:nvPr/>
        </p:nvSpPr>
        <p:spPr>
          <a:xfrm>
            <a:off x="3929040" y="3373200"/>
            <a:ext cx="1440" cy="0"/>
          </a:xfrm>
          <a:prstGeom prst="line">
            <a:avLst/>
          </a:prstGeom>
          <a:ln w="12600">
            <a:solidFill>
              <a:srgbClr val="cdcdc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Line 11"/>
          <p:cNvSpPr/>
          <p:nvPr/>
        </p:nvSpPr>
        <p:spPr>
          <a:xfrm>
            <a:off x="3929040" y="3493800"/>
            <a:ext cx="1440" cy="0"/>
          </a:xfrm>
          <a:prstGeom prst="line">
            <a:avLst/>
          </a:prstGeom>
          <a:ln w="12600">
            <a:solidFill>
              <a:srgbClr val="cdcdc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Line 12"/>
          <p:cNvSpPr/>
          <p:nvPr/>
        </p:nvSpPr>
        <p:spPr>
          <a:xfrm>
            <a:off x="3929040" y="3614400"/>
            <a:ext cx="1440" cy="0"/>
          </a:xfrm>
          <a:prstGeom prst="line">
            <a:avLst/>
          </a:prstGeom>
          <a:ln w="12600">
            <a:solidFill>
              <a:srgbClr val="cdcdc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Line 13"/>
          <p:cNvSpPr/>
          <p:nvPr/>
        </p:nvSpPr>
        <p:spPr>
          <a:xfrm>
            <a:off x="6946560" y="3743280"/>
            <a:ext cx="0" cy="1440"/>
          </a:xfrm>
          <a:prstGeom prst="line">
            <a:avLst/>
          </a:prstGeom>
          <a:ln w="12600">
            <a:solidFill>
              <a:srgbClr val="cdcdc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Line 14"/>
          <p:cNvSpPr/>
          <p:nvPr/>
        </p:nvSpPr>
        <p:spPr>
          <a:xfrm>
            <a:off x="6646680" y="3743280"/>
            <a:ext cx="0" cy="1440"/>
          </a:xfrm>
          <a:prstGeom prst="line">
            <a:avLst/>
          </a:prstGeom>
          <a:ln w="12600">
            <a:solidFill>
              <a:srgbClr val="cdcdc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Line 15"/>
          <p:cNvSpPr/>
          <p:nvPr/>
        </p:nvSpPr>
        <p:spPr>
          <a:xfrm>
            <a:off x="6345000" y="3743280"/>
            <a:ext cx="0" cy="1440"/>
          </a:xfrm>
          <a:prstGeom prst="line">
            <a:avLst/>
          </a:prstGeom>
          <a:ln w="12600">
            <a:solidFill>
              <a:srgbClr val="cdcdc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Line 16"/>
          <p:cNvSpPr/>
          <p:nvPr/>
        </p:nvSpPr>
        <p:spPr>
          <a:xfrm>
            <a:off x="6045120" y="3743280"/>
            <a:ext cx="0" cy="1440"/>
          </a:xfrm>
          <a:prstGeom prst="line">
            <a:avLst/>
          </a:prstGeom>
          <a:ln w="12600">
            <a:solidFill>
              <a:srgbClr val="cdcdc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Line 17"/>
          <p:cNvSpPr/>
          <p:nvPr/>
        </p:nvSpPr>
        <p:spPr>
          <a:xfrm>
            <a:off x="5744880" y="3743280"/>
            <a:ext cx="0" cy="1440"/>
          </a:xfrm>
          <a:prstGeom prst="line">
            <a:avLst/>
          </a:prstGeom>
          <a:ln w="12600">
            <a:solidFill>
              <a:srgbClr val="cdcdc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Line 18"/>
          <p:cNvSpPr/>
          <p:nvPr/>
        </p:nvSpPr>
        <p:spPr>
          <a:xfrm>
            <a:off x="5445000" y="3743280"/>
            <a:ext cx="0" cy="1440"/>
          </a:xfrm>
          <a:prstGeom prst="line">
            <a:avLst/>
          </a:prstGeom>
          <a:ln w="12600">
            <a:solidFill>
              <a:srgbClr val="cdcdc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Line 19"/>
          <p:cNvSpPr/>
          <p:nvPr/>
        </p:nvSpPr>
        <p:spPr>
          <a:xfrm>
            <a:off x="5144760" y="3743280"/>
            <a:ext cx="0" cy="1440"/>
          </a:xfrm>
          <a:prstGeom prst="line">
            <a:avLst/>
          </a:prstGeom>
          <a:ln w="12600">
            <a:solidFill>
              <a:srgbClr val="cdcdc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Line 20"/>
          <p:cNvSpPr/>
          <p:nvPr/>
        </p:nvSpPr>
        <p:spPr>
          <a:xfrm>
            <a:off x="4844880" y="3743280"/>
            <a:ext cx="0" cy="1440"/>
          </a:xfrm>
          <a:prstGeom prst="line">
            <a:avLst/>
          </a:prstGeom>
          <a:ln w="12600">
            <a:solidFill>
              <a:srgbClr val="cdcdc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Line 21"/>
          <p:cNvSpPr/>
          <p:nvPr/>
        </p:nvSpPr>
        <p:spPr>
          <a:xfrm>
            <a:off x="4543200" y="3743280"/>
            <a:ext cx="0" cy="1440"/>
          </a:xfrm>
          <a:prstGeom prst="line">
            <a:avLst/>
          </a:prstGeom>
          <a:ln w="12600">
            <a:solidFill>
              <a:srgbClr val="cdcdc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Line 22"/>
          <p:cNvSpPr/>
          <p:nvPr/>
        </p:nvSpPr>
        <p:spPr>
          <a:xfrm>
            <a:off x="4243320" y="3743280"/>
            <a:ext cx="0" cy="1440"/>
          </a:xfrm>
          <a:prstGeom prst="line">
            <a:avLst/>
          </a:prstGeom>
          <a:ln w="12600">
            <a:solidFill>
              <a:srgbClr val="cdcdc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23"/>
          <p:cNvSpPr/>
          <p:nvPr/>
        </p:nvSpPr>
        <p:spPr>
          <a:xfrm>
            <a:off x="3816360" y="3038400"/>
            <a:ext cx="91080" cy="18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24"/>
          <p:cNvSpPr/>
          <p:nvPr/>
        </p:nvSpPr>
        <p:spPr>
          <a:xfrm>
            <a:off x="5353200" y="3713040"/>
            <a:ext cx="183240" cy="9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25"/>
          <p:cNvSpPr/>
          <p:nvPr/>
        </p:nvSpPr>
        <p:spPr>
          <a:xfrm>
            <a:off x="8039160" y="4726080"/>
            <a:ext cx="38304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339933"/>
                </a:solidFill>
                <a:latin typeface="Arial"/>
                <a:ea typeface="DejaVu Sans"/>
              </a:rPr>
              <a:t>X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41" name="CustomShape 26"/>
          <p:cNvSpPr/>
          <p:nvPr/>
        </p:nvSpPr>
        <p:spPr>
          <a:xfrm>
            <a:off x="2323800" y="1677960"/>
            <a:ext cx="68868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339933"/>
                </a:solidFill>
                <a:latin typeface="Arial"/>
                <a:ea typeface="DejaVu Sans"/>
              </a:rPr>
              <a:t>f(X)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42" name="CustomShape 27"/>
          <p:cNvSpPr/>
          <p:nvPr/>
        </p:nvSpPr>
        <p:spPr>
          <a:xfrm>
            <a:off x="5143680" y="4726080"/>
            <a:ext cx="47844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DejaVu Sans"/>
              </a:rPr>
              <a:t>μ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43" name="CustomShape 28"/>
          <p:cNvSpPr/>
          <p:nvPr/>
        </p:nvSpPr>
        <p:spPr>
          <a:xfrm>
            <a:off x="5524560" y="3506760"/>
            <a:ext cx="47844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DejaVu Sans"/>
              </a:rPr>
              <a:t>σ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44" name="CustomShape 29"/>
          <p:cNvSpPr/>
          <p:nvPr/>
        </p:nvSpPr>
        <p:spPr>
          <a:xfrm>
            <a:off x="5295960" y="2744640"/>
            <a:ext cx="2437200" cy="1904040"/>
          </a:xfrm>
          <a:custGeom>
            <a:avLst/>
            <a:gdLst/>
            <a:ahLst/>
            <a:rect l="l" t="t" r="r" b="b"/>
            <a:pathLst>
              <a:path w="901" h="721">
                <a:moveTo>
                  <a:pt x="900" y="720"/>
                </a:moveTo>
                <a:lnTo>
                  <a:pt x="805" y="712"/>
                </a:lnTo>
                <a:lnTo>
                  <a:pt x="758" y="704"/>
                </a:lnTo>
                <a:lnTo>
                  <a:pt x="711" y="691"/>
                </a:lnTo>
                <a:lnTo>
                  <a:pt x="663" y="675"/>
                </a:lnTo>
                <a:lnTo>
                  <a:pt x="615" y="653"/>
                </a:lnTo>
                <a:lnTo>
                  <a:pt x="568" y="623"/>
                </a:lnTo>
                <a:lnTo>
                  <a:pt x="473" y="540"/>
                </a:lnTo>
                <a:lnTo>
                  <a:pt x="378" y="422"/>
                </a:lnTo>
                <a:lnTo>
                  <a:pt x="284" y="281"/>
                </a:lnTo>
                <a:lnTo>
                  <a:pt x="236" y="209"/>
                </a:lnTo>
                <a:lnTo>
                  <a:pt x="189" y="142"/>
                </a:lnTo>
                <a:lnTo>
                  <a:pt x="142" y="83"/>
                </a:lnTo>
                <a:lnTo>
                  <a:pt x="94" y="38"/>
                </a:lnTo>
                <a:lnTo>
                  <a:pt x="47" y="9"/>
                </a:lnTo>
                <a:lnTo>
                  <a:pt x="0" y="0"/>
                </a:lnTo>
              </a:path>
            </a:pathLst>
          </a:custGeom>
          <a:noFill/>
          <a:ln w="507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30"/>
          <p:cNvSpPr/>
          <p:nvPr/>
        </p:nvSpPr>
        <p:spPr>
          <a:xfrm>
            <a:off x="2933640" y="2744640"/>
            <a:ext cx="2343600" cy="1904040"/>
          </a:xfrm>
          <a:custGeom>
            <a:avLst/>
            <a:gdLst/>
            <a:ahLst/>
            <a:rect l="l" t="t" r="r" b="b"/>
            <a:pathLst>
              <a:path w="901" h="721">
                <a:moveTo>
                  <a:pt x="0" y="720"/>
                </a:moveTo>
                <a:lnTo>
                  <a:pt x="95" y="712"/>
                </a:lnTo>
                <a:lnTo>
                  <a:pt x="142" y="704"/>
                </a:lnTo>
                <a:lnTo>
                  <a:pt x="189" y="691"/>
                </a:lnTo>
                <a:lnTo>
                  <a:pt x="237" y="675"/>
                </a:lnTo>
                <a:lnTo>
                  <a:pt x="284" y="653"/>
                </a:lnTo>
                <a:lnTo>
                  <a:pt x="331" y="623"/>
                </a:lnTo>
                <a:lnTo>
                  <a:pt x="426" y="540"/>
                </a:lnTo>
                <a:lnTo>
                  <a:pt x="521" y="422"/>
                </a:lnTo>
                <a:lnTo>
                  <a:pt x="616" y="281"/>
                </a:lnTo>
                <a:lnTo>
                  <a:pt x="663" y="209"/>
                </a:lnTo>
                <a:lnTo>
                  <a:pt x="710" y="142"/>
                </a:lnTo>
                <a:lnTo>
                  <a:pt x="757" y="83"/>
                </a:lnTo>
                <a:lnTo>
                  <a:pt x="805" y="38"/>
                </a:lnTo>
                <a:lnTo>
                  <a:pt x="852" y="9"/>
                </a:lnTo>
                <a:lnTo>
                  <a:pt x="900" y="0"/>
                </a:lnTo>
              </a:path>
            </a:pathLst>
          </a:custGeom>
          <a:noFill/>
          <a:ln w="507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Line 31"/>
          <p:cNvSpPr/>
          <p:nvPr/>
        </p:nvSpPr>
        <p:spPr>
          <a:xfrm>
            <a:off x="5295600" y="2820960"/>
            <a:ext cx="0" cy="1904760"/>
          </a:xfrm>
          <a:prstGeom prst="line">
            <a:avLst/>
          </a:prstGeom>
          <a:ln w="12600">
            <a:solidFill>
              <a:schemeClr val="bg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32"/>
          <p:cNvSpPr/>
          <p:nvPr/>
        </p:nvSpPr>
        <p:spPr>
          <a:xfrm>
            <a:off x="3848040" y="1754280"/>
            <a:ext cx="3808800" cy="11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DejaVu Sans"/>
              </a:rPr>
              <a:t>Changing μ</a:t>
            </a:r>
            <a:r>
              <a:rPr b="1" lang="en-US" sz="2400" spc="-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DejaVu Sans"/>
              </a:rPr>
              <a:t>shifts the distribution left or right.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48" name="CustomShape 33"/>
          <p:cNvSpPr/>
          <p:nvPr/>
        </p:nvSpPr>
        <p:spPr>
          <a:xfrm>
            <a:off x="6438960" y="2897280"/>
            <a:ext cx="3427920" cy="155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DejaVu Sans"/>
              </a:rPr>
              <a:t>Changing σ increases or decreases the spread.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Picture 1" descr=""/>
          <p:cNvPicPr/>
          <p:nvPr/>
        </p:nvPicPr>
        <p:blipFill>
          <a:blip r:embed="rId1"/>
          <a:stretch/>
        </p:blipFill>
        <p:spPr>
          <a:xfrm>
            <a:off x="2622960" y="1523880"/>
            <a:ext cx="6856920" cy="2162520"/>
          </a:xfrm>
          <a:prstGeom prst="rect">
            <a:avLst/>
          </a:prstGeom>
          <a:ln w="9360">
            <a:solidFill>
              <a:schemeClr val="tx1"/>
            </a:solidFill>
            <a:miter/>
          </a:ln>
        </p:spPr>
      </p:pic>
      <p:sp>
        <p:nvSpPr>
          <p:cNvPr id="250" name="CustomShape 1"/>
          <p:cNvSpPr/>
          <p:nvPr/>
        </p:nvSpPr>
        <p:spPr>
          <a:xfrm>
            <a:off x="3308760" y="4437000"/>
            <a:ext cx="9142920" cy="15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Note constants: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Symbol"/>
                <a:ea typeface="DejaVu Sans"/>
              </a:rPr>
              <a:t>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=3.14159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e=2.71828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6737760" y="4114800"/>
            <a:ext cx="3427920" cy="1917720"/>
          </a:xfrm>
          <a:prstGeom prst="rect">
            <a:avLst/>
          </a:prstGeom>
          <a:solidFill>
            <a:srgbClr val="ffffff"/>
          </a:solidFill>
          <a:ln w="9360">
            <a:solidFill>
              <a:schemeClr val="hlink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563c1"/>
                </a:solidFill>
                <a:latin typeface="Tahoma"/>
                <a:ea typeface="DejaVu Sans"/>
              </a:rPr>
              <a:t>This is a bell shaped curve with different centers and spreads depending on </a:t>
            </a:r>
            <a:r>
              <a:rPr b="0" lang="en-US" sz="2400" spc="-1" strike="noStrike">
                <a:solidFill>
                  <a:srgbClr val="0563c1"/>
                </a:solidFill>
                <a:latin typeface="Symbol"/>
                <a:ea typeface="DejaVu Sans"/>
              </a:rPr>
              <a:t></a:t>
            </a:r>
            <a:r>
              <a:rPr b="0" lang="en-US" sz="2400" spc="-1" strike="noStrike">
                <a:solidFill>
                  <a:srgbClr val="0563c1"/>
                </a:solidFill>
                <a:latin typeface="Tahoma"/>
                <a:ea typeface="DejaVu Sans"/>
              </a:rPr>
              <a:t> and </a:t>
            </a:r>
            <a:r>
              <a:rPr b="0" lang="en-US" sz="2400" spc="-1" strike="noStrike">
                <a:solidFill>
                  <a:srgbClr val="0563c1"/>
                </a:solidFill>
                <a:latin typeface="Symbol"/>
                <a:ea typeface="DejaVu Sans"/>
              </a:rPr>
              <a:t>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8642880" y="1600200"/>
            <a:ext cx="379800" cy="456120"/>
          </a:xfrm>
          <a:prstGeom prst="rect">
            <a:avLst/>
          </a:prstGeom>
          <a:noFill/>
          <a:ln w="15840">
            <a:solidFill>
              <a:schemeClr val="hlink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4"/>
          <p:cNvSpPr/>
          <p:nvPr/>
        </p:nvSpPr>
        <p:spPr>
          <a:xfrm>
            <a:off x="4604400" y="2895480"/>
            <a:ext cx="684720" cy="684720"/>
          </a:xfrm>
          <a:prstGeom prst="rect">
            <a:avLst/>
          </a:prstGeom>
          <a:noFill/>
          <a:ln w="15840">
            <a:solidFill>
              <a:schemeClr val="hlink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Line 5"/>
          <p:cNvSpPr/>
          <p:nvPr/>
        </p:nvSpPr>
        <p:spPr>
          <a:xfrm flipH="1" flipV="1">
            <a:off x="5289840" y="3581280"/>
            <a:ext cx="1447920" cy="914400"/>
          </a:xfrm>
          <a:prstGeom prst="line">
            <a:avLst/>
          </a:prstGeom>
          <a:ln w="9360">
            <a:solidFill>
              <a:schemeClr val="hlink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Line 6"/>
          <p:cNvSpPr/>
          <p:nvPr/>
        </p:nvSpPr>
        <p:spPr>
          <a:xfrm flipV="1">
            <a:off x="8337960" y="2057400"/>
            <a:ext cx="457200" cy="2057400"/>
          </a:xfrm>
          <a:prstGeom prst="line">
            <a:avLst/>
          </a:prstGeom>
          <a:ln w="9360">
            <a:solidFill>
              <a:schemeClr val="hlink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8969</TotalTime>
  <Application>LibreOffice/6.3.0.4$Linux_X86_64 LibreOffice_project/30$Build-4</Application>
  <Paragraphs>114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2015-09-20T08:39:39Z</dcterms:created>
  <dc:creator>quesada Jose</dc:creator>
  <dc:description/>
  <dc:language>en-US</dc:language>
  <cp:lastModifiedBy/>
  <dcterms:modified xsi:type="dcterms:W3CDTF">2019-08-28T13:21:17Z</dcterms:modified>
  <cp:revision>49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60</vt:i4>
  </property>
</Properties>
</file>