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3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4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3D9EA-4714-45AC-9684-1D544E2F260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732A6F-A3D3-49F8-83F1-8FB9A7D02B3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75000"/>
                </a:schemeClr>
              </a:solidFill>
            </a:rPr>
            <a:t>历史沿革</a:t>
          </a:r>
          <a:endParaRPr lang="zh-CN" alt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7C4AD123-A979-44B1-B9FB-8D6FDF6E2B6F}" type="parTrans" cxnId="{0DD5ED85-BBE2-4F60-886B-6390C2CB9BB0}">
      <dgm:prSet/>
      <dgm:spPr/>
      <dgm:t>
        <a:bodyPr/>
        <a:lstStyle/>
        <a:p>
          <a:endParaRPr lang="zh-CN" altLang="en-US"/>
        </a:p>
      </dgm:t>
    </dgm:pt>
    <dgm:pt modelId="{A753C6EE-2A2B-455A-9EFE-0E9B25D35D35}" type="sibTrans" cxnId="{0DD5ED85-BBE2-4F60-886B-6390C2CB9BB0}">
      <dgm:prSet/>
      <dgm:spPr/>
      <dgm:t>
        <a:bodyPr/>
        <a:lstStyle/>
        <a:p>
          <a:endParaRPr lang="zh-CN" altLang="en-US"/>
        </a:p>
      </dgm:t>
    </dgm:pt>
    <dgm:pt modelId="{0D074B57-E4E4-4C09-869F-60210D9A815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75000"/>
                </a:schemeClr>
              </a:solidFill>
            </a:rPr>
            <a:t>餐厅评判</a:t>
          </a:r>
          <a:endParaRPr lang="zh-CN" alt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8E66461-B962-4D9E-B9AE-9386ECBC3C92}" type="parTrans" cxnId="{77851CE1-750A-4CBA-A23C-A4165EE0E63A}">
      <dgm:prSet/>
      <dgm:spPr/>
      <dgm:t>
        <a:bodyPr/>
        <a:lstStyle/>
        <a:p>
          <a:endParaRPr lang="zh-CN" altLang="en-US"/>
        </a:p>
      </dgm:t>
    </dgm:pt>
    <dgm:pt modelId="{8BAA36C9-D53F-4D03-9DC5-AE97D35A3683}" type="sibTrans" cxnId="{77851CE1-750A-4CBA-A23C-A4165EE0E63A}">
      <dgm:prSet/>
      <dgm:spPr/>
      <dgm:t>
        <a:bodyPr/>
        <a:lstStyle/>
        <a:p>
          <a:endParaRPr lang="zh-CN" altLang="en-US"/>
        </a:p>
      </dgm:t>
    </dgm:pt>
    <dgm:pt modelId="{52645494-85FE-4E2F-951A-D15EED6969F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75000"/>
                </a:schemeClr>
              </a:solidFill>
            </a:rPr>
            <a:t>特色美食</a:t>
          </a:r>
          <a:endParaRPr lang="zh-CN" alt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677802A-FC0D-46D4-A4B5-52754BE86BAD}" type="parTrans" cxnId="{0F2B8116-D959-4AE9-9B9B-98DA3283B3AD}">
      <dgm:prSet/>
      <dgm:spPr/>
      <dgm:t>
        <a:bodyPr/>
        <a:lstStyle/>
        <a:p>
          <a:endParaRPr lang="zh-CN" altLang="en-US"/>
        </a:p>
      </dgm:t>
    </dgm:pt>
    <dgm:pt modelId="{67192B32-FE6E-44BE-AF3A-9666CF3ACB01}" type="sibTrans" cxnId="{0F2B8116-D959-4AE9-9B9B-98DA3283B3AD}">
      <dgm:prSet/>
      <dgm:spPr/>
      <dgm:t>
        <a:bodyPr/>
        <a:lstStyle/>
        <a:p>
          <a:endParaRPr lang="zh-CN" altLang="en-US"/>
        </a:p>
      </dgm:t>
    </dgm:pt>
    <dgm:pt modelId="{32CD75E6-FDA0-433F-AA6B-23BF6AF1DD7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75000"/>
                </a:schemeClr>
              </a:solidFill>
            </a:rPr>
            <a:t>餐厅介绍</a:t>
          </a:r>
          <a:endParaRPr lang="zh-CN" alt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2C05129-F858-4603-A70F-D566ADF73434}" type="parTrans" cxnId="{26747741-B41B-439C-98A6-7993A73FAC78}">
      <dgm:prSet/>
      <dgm:spPr/>
      <dgm:t>
        <a:bodyPr/>
        <a:lstStyle/>
        <a:p>
          <a:endParaRPr lang="zh-CN" altLang="en-US"/>
        </a:p>
      </dgm:t>
    </dgm:pt>
    <dgm:pt modelId="{7BF5F9E8-B560-435F-9E31-FC137BC76836}" type="sibTrans" cxnId="{26747741-B41B-439C-98A6-7993A73FAC78}">
      <dgm:prSet/>
      <dgm:spPr/>
      <dgm:t>
        <a:bodyPr/>
        <a:lstStyle/>
        <a:p>
          <a:endParaRPr lang="zh-CN" altLang="en-US"/>
        </a:p>
      </dgm:t>
    </dgm:pt>
    <dgm:pt modelId="{A946A71F-4D1A-4327-8560-5ABDFFABD1E4}" type="pres">
      <dgm:prSet presAssocID="{4183D9EA-4714-45AC-9684-1D544E2F26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AD334A-2741-4C89-BB86-1EA85E37D5C7}" type="pres">
      <dgm:prSet presAssocID="{1E732A6F-A3D3-49F8-83F1-8FB9A7D02B39}" presName="dummy" presStyleCnt="0"/>
      <dgm:spPr/>
    </dgm:pt>
    <dgm:pt modelId="{73155D8E-1FAA-4458-A6FD-D0F6910B20FF}" type="pres">
      <dgm:prSet presAssocID="{1E732A6F-A3D3-49F8-83F1-8FB9A7D02B39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B8F9B-BCAC-4234-ADE5-6ABC474EEFCB}" type="pres">
      <dgm:prSet presAssocID="{A753C6EE-2A2B-455A-9EFE-0E9B25D35D35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A8F0E5DA-FFFC-4DBD-A0BA-BAF70F971D57}" type="pres">
      <dgm:prSet presAssocID="{0D074B57-E4E4-4C09-869F-60210D9A8151}" presName="dummy" presStyleCnt="0"/>
      <dgm:spPr/>
    </dgm:pt>
    <dgm:pt modelId="{B58AEAF4-E5B3-4396-B8CF-D5FFF52BE194}" type="pres">
      <dgm:prSet presAssocID="{0D074B57-E4E4-4C09-869F-60210D9A8151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424AB-E5AB-47EA-858A-81A1FC7AA7FF}" type="pres">
      <dgm:prSet presAssocID="{8BAA36C9-D53F-4D03-9DC5-AE97D35A3683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9A4A700C-6A26-4202-B51A-9BD434FE211B}" type="pres">
      <dgm:prSet presAssocID="{52645494-85FE-4E2F-951A-D15EED6969FA}" presName="dummy" presStyleCnt="0"/>
      <dgm:spPr/>
    </dgm:pt>
    <dgm:pt modelId="{BA479ACB-C4C6-478B-82D8-EDCA14BD3C46}" type="pres">
      <dgm:prSet presAssocID="{52645494-85FE-4E2F-951A-D15EED6969FA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C24D7-B8CE-4426-9431-84AC0C46A902}" type="pres">
      <dgm:prSet presAssocID="{67192B32-FE6E-44BE-AF3A-9666CF3ACB01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655FB3B9-271A-4701-8FE7-CD4059514660}" type="pres">
      <dgm:prSet presAssocID="{32CD75E6-FDA0-433F-AA6B-23BF6AF1DD7C}" presName="dummy" presStyleCnt="0"/>
      <dgm:spPr/>
    </dgm:pt>
    <dgm:pt modelId="{E64DCA02-5202-4963-8B8E-33507D134F5D}" type="pres">
      <dgm:prSet presAssocID="{32CD75E6-FDA0-433F-AA6B-23BF6AF1DD7C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56BF3-D2ED-4767-816B-D4EFDC9DD485}" type="pres">
      <dgm:prSet presAssocID="{7BF5F9E8-B560-435F-9E31-FC137BC76836}" presName="sibTrans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C861725-CB01-45B8-B200-902200B136B0}" type="presOf" srcId="{4183D9EA-4714-45AC-9684-1D544E2F260F}" destId="{A946A71F-4D1A-4327-8560-5ABDFFABD1E4}" srcOrd="0" destOrd="0" presId="urn:microsoft.com/office/officeart/2005/8/layout/cycle1"/>
    <dgm:cxn modelId="{77851CE1-750A-4CBA-A23C-A4165EE0E63A}" srcId="{4183D9EA-4714-45AC-9684-1D544E2F260F}" destId="{0D074B57-E4E4-4C09-869F-60210D9A8151}" srcOrd="1" destOrd="0" parTransId="{08E66461-B962-4D9E-B9AE-9386ECBC3C92}" sibTransId="{8BAA36C9-D53F-4D03-9DC5-AE97D35A3683}"/>
    <dgm:cxn modelId="{78531B09-ED17-48BE-9B70-51D0D869AFA9}" type="presOf" srcId="{A753C6EE-2A2B-455A-9EFE-0E9B25D35D35}" destId="{64EB8F9B-BCAC-4234-ADE5-6ABC474EEFCB}" srcOrd="0" destOrd="0" presId="urn:microsoft.com/office/officeart/2005/8/layout/cycle1"/>
    <dgm:cxn modelId="{980067BE-1BDA-4613-A4A9-A987D82DC81B}" type="presOf" srcId="{52645494-85FE-4E2F-951A-D15EED6969FA}" destId="{BA479ACB-C4C6-478B-82D8-EDCA14BD3C46}" srcOrd="0" destOrd="0" presId="urn:microsoft.com/office/officeart/2005/8/layout/cycle1"/>
    <dgm:cxn modelId="{0DD5ED85-BBE2-4F60-886B-6390C2CB9BB0}" srcId="{4183D9EA-4714-45AC-9684-1D544E2F260F}" destId="{1E732A6F-A3D3-49F8-83F1-8FB9A7D02B39}" srcOrd="0" destOrd="0" parTransId="{7C4AD123-A979-44B1-B9FB-8D6FDF6E2B6F}" sibTransId="{A753C6EE-2A2B-455A-9EFE-0E9B25D35D35}"/>
    <dgm:cxn modelId="{369A6C8D-0C92-49A1-9556-A77162FA6DD3}" type="presOf" srcId="{8BAA36C9-D53F-4D03-9DC5-AE97D35A3683}" destId="{A53424AB-E5AB-47EA-858A-81A1FC7AA7FF}" srcOrd="0" destOrd="0" presId="urn:microsoft.com/office/officeart/2005/8/layout/cycle1"/>
    <dgm:cxn modelId="{26747741-B41B-439C-98A6-7993A73FAC78}" srcId="{4183D9EA-4714-45AC-9684-1D544E2F260F}" destId="{32CD75E6-FDA0-433F-AA6B-23BF6AF1DD7C}" srcOrd="3" destOrd="0" parTransId="{02C05129-F858-4603-A70F-D566ADF73434}" sibTransId="{7BF5F9E8-B560-435F-9E31-FC137BC76836}"/>
    <dgm:cxn modelId="{023D85F1-8164-43A1-80B5-25D3DFF6E612}" type="presOf" srcId="{7BF5F9E8-B560-435F-9E31-FC137BC76836}" destId="{05956BF3-D2ED-4767-816B-D4EFDC9DD485}" srcOrd="0" destOrd="0" presId="urn:microsoft.com/office/officeart/2005/8/layout/cycle1"/>
    <dgm:cxn modelId="{0F2B8116-D959-4AE9-9B9B-98DA3283B3AD}" srcId="{4183D9EA-4714-45AC-9684-1D544E2F260F}" destId="{52645494-85FE-4E2F-951A-D15EED6969FA}" srcOrd="2" destOrd="0" parTransId="{F677802A-FC0D-46D4-A4B5-52754BE86BAD}" sibTransId="{67192B32-FE6E-44BE-AF3A-9666CF3ACB01}"/>
    <dgm:cxn modelId="{E639F066-3315-4CF6-ADA5-4B78B103363E}" type="presOf" srcId="{67192B32-FE6E-44BE-AF3A-9666CF3ACB01}" destId="{180C24D7-B8CE-4426-9431-84AC0C46A902}" srcOrd="0" destOrd="0" presId="urn:microsoft.com/office/officeart/2005/8/layout/cycle1"/>
    <dgm:cxn modelId="{5CD54E21-A0FD-4214-9466-79A5440775E8}" type="presOf" srcId="{0D074B57-E4E4-4C09-869F-60210D9A8151}" destId="{B58AEAF4-E5B3-4396-B8CF-D5FFF52BE194}" srcOrd="0" destOrd="0" presId="urn:microsoft.com/office/officeart/2005/8/layout/cycle1"/>
    <dgm:cxn modelId="{15424426-6611-4135-82CB-824ACCA80E80}" type="presOf" srcId="{1E732A6F-A3D3-49F8-83F1-8FB9A7D02B39}" destId="{73155D8E-1FAA-4458-A6FD-D0F6910B20FF}" srcOrd="0" destOrd="0" presId="urn:microsoft.com/office/officeart/2005/8/layout/cycle1"/>
    <dgm:cxn modelId="{68FB3033-79E9-435C-8C48-C1BC9887C874}" type="presOf" srcId="{32CD75E6-FDA0-433F-AA6B-23BF6AF1DD7C}" destId="{E64DCA02-5202-4963-8B8E-33507D134F5D}" srcOrd="0" destOrd="0" presId="urn:microsoft.com/office/officeart/2005/8/layout/cycle1"/>
    <dgm:cxn modelId="{E657BD18-DC9E-482A-BB5A-2F6F0460BD46}" type="presParOf" srcId="{A946A71F-4D1A-4327-8560-5ABDFFABD1E4}" destId="{A0AD334A-2741-4C89-BB86-1EA85E37D5C7}" srcOrd="0" destOrd="0" presId="urn:microsoft.com/office/officeart/2005/8/layout/cycle1"/>
    <dgm:cxn modelId="{19E37A8C-EBF3-4297-B1ED-4BD9979FAEA2}" type="presParOf" srcId="{A946A71F-4D1A-4327-8560-5ABDFFABD1E4}" destId="{73155D8E-1FAA-4458-A6FD-D0F6910B20FF}" srcOrd="1" destOrd="0" presId="urn:microsoft.com/office/officeart/2005/8/layout/cycle1"/>
    <dgm:cxn modelId="{C3D5A32B-58C2-47F6-A44A-B9449701E2E2}" type="presParOf" srcId="{A946A71F-4D1A-4327-8560-5ABDFFABD1E4}" destId="{64EB8F9B-BCAC-4234-ADE5-6ABC474EEFCB}" srcOrd="2" destOrd="0" presId="urn:microsoft.com/office/officeart/2005/8/layout/cycle1"/>
    <dgm:cxn modelId="{2162BC7E-93E0-4EE2-8DE2-B1DA2E4A7A27}" type="presParOf" srcId="{A946A71F-4D1A-4327-8560-5ABDFFABD1E4}" destId="{A8F0E5DA-FFFC-4DBD-A0BA-BAF70F971D57}" srcOrd="3" destOrd="0" presId="urn:microsoft.com/office/officeart/2005/8/layout/cycle1"/>
    <dgm:cxn modelId="{E3EC68CA-8B1F-4BA7-9543-ADABDE8AEEB0}" type="presParOf" srcId="{A946A71F-4D1A-4327-8560-5ABDFFABD1E4}" destId="{B58AEAF4-E5B3-4396-B8CF-D5FFF52BE194}" srcOrd="4" destOrd="0" presId="urn:microsoft.com/office/officeart/2005/8/layout/cycle1"/>
    <dgm:cxn modelId="{7B8332C3-88AE-46CF-B46D-284138BA705C}" type="presParOf" srcId="{A946A71F-4D1A-4327-8560-5ABDFFABD1E4}" destId="{A53424AB-E5AB-47EA-858A-81A1FC7AA7FF}" srcOrd="5" destOrd="0" presId="urn:microsoft.com/office/officeart/2005/8/layout/cycle1"/>
    <dgm:cxn modelId="{27F56291-B884-4AC1-B566-7B4D4DEC0172}" type="presParOf" srcId="{A946A71F-4D1A-4327-8560-5ABDFFABD1E4}" destId="{9A4A700C-6A26-4202-B51A-9BD434FE211B}" srcOrd="6" destOrd="0" presId="urn:microsoft.com/office/officeart/2005/8/layout/cycle1"/>
    <dgm:cxn modelId="{A2393B7E-93E7-4822-8E31-2769EB817EA9}" type="presParOf" srcId="{A946A71F-4D1A-4327-8560-5ABDFFABD1E4}" destId="{BA479ACB-C4C6-478B-82D8-EDCA14BD3C46}" srcOrd="7" destOrd="0" presId="urn:microsoft.com/office/officeart/2005/8/layout/cycle1"/>
    <dgm:cxn modelId="{E165FC29-544C-4D34-A4F7-039BED9B86E4}" type="presParOf" srcId="{A946A71F-4D1A-4327-8560-5ABDFFABD1E4}" destId="{180C24D7-B8CE-4426-9431-84AC0C46A902}" srcOrd="8" destOrd="0" presId="urn:microsoft.com/office/officeart/2005/8/layout/cycle1"/>
    <dgm:cxn modelId="{F9D2BF9F-EB45-416B-A5B0-E3AB7BFFC747}" type="presParOf" srcId="{A946A71F-4D1A-4327-8560-5ABDFFABD1E4}" destId="{655FB3B9-271A-4701-8FE7-CD4059514660}" srcOrd="9" destOrd="0" presId="urn:microsoft.com/office/officeart/2005/8/layout/cycle1"/>
    <dgm:cxn modelId="{6CA32BF9-9F20-4287-98EC-FFCADD7A991F}" type="presParOf" srcId="{A946A71F-4D1A-4327-8560-5ABDFFABD1E4}" destId="{E64DCA02-5202-4963-8B8E-33507D134F5D}" srcOrd="10" destOrd="0" presId="urn:microsoft.com/office/officeart/2005/8/layout/cycle1"/>
    <dgm:cxn modelId="{8AE0C17B-01CE-4240-A175-620D8244E4BA}" type="presParOf" srcId="{A946A71F-4D1A-4327-8560-5ABDFFABD1E4}" destId="{05956BF3-D2ED-4767-816B-D4EFDC9DD48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55D8E-1FAA-4458-A6FD-D0F6910B20FF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>
              <a:solidFill>
                <a:schemeClr val="accent1">
                  <a:lumMod val="75000"/>
                </a:schemeClr>
              </a:solidFill>
            </a:rPr>
            <a:t>历史沿革</a:t>
          </a:r>
          <a:endParaRPr lang="zh-CN" altLang="en-US" sz="5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735144" y="121283"/>
        <a:ext cx="1916906" cy="1916906"/>
      </dsp:txXfrm>
    </dsp:sp>
    <dsp:sp modelId="{64EB8F9B-BCAC-4234-ADE5-6ABC474EEFCB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AEAF4-E5B3-4396-B8CF-D5FFF52BE194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>
              <a:solidFill>
                <a:schemeClr val="accent1">
                  <a:lumMod val="75000"/>
                </a:schemeClr>
              </a:solidFill>
            </a:rPr>
            <a:t>餐厅评判</a:t>
          </a:r>
          <a:endParaRPr lang="zh-CN" altLang="en-US" sz="5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735144" y="3380477"/>
        <a:ext cx="1916906" cy="1916906"/>
      </dsp:txXfrm>
    </dsp:sp>
    <dsp:sp modelId="{A53424AB-E5AB-47EA-858A-81A1FC7AA7FF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79ACB-C4C6-478B-82D8-EDCA14BD3C46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>
              <a:solidFill>
                <a:schemeClr val="accent1">
                  <a:lumMod val="75000"/>
                </a:schemeClr>
              </a:solidFill>
            </a:rPr>
            <a:t>特色美食</a:t>
          </a:r>
          <a:endParaRPr lang="zh-CN" altLang="en-US" sz="5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75949" y="3380477"/>
        <a:ext cx="1916906" cy="1916906"/>
      </dsp:txXfrm>
    </dsp:sp>
    <dsp:sp modelId="{180C24D7-B8CE-4426-9431-84AC0C46A902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DCA02-5202-4963-8B8E-33507D134F5D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>
              <a:solidFill>
                <a:schemeClr val="accent1">
                  <a:lumMod val="75000"/>
                </a:schemeClr>
              </a:solidFill>
            </a:rPr>
            <a:t>餐厅介绍</a:t>
          </a:r>
          <a:endParaRPr lang="zh-CN" altLang="en-US" sz="5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75949" y="121283"/>
        <a:ext cx="1916906" cy="1916906"/>
      </dsp:txXfrm>
    </dsp:sp>
    <dsp:sp modelId="{05956BF3-D2ED-4767-816B-D4EFDC9DD485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1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2CB39-CC4B-4E88-99CE-F709ADC747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2CB39-CC4B-4E88-99CE-F709ADC747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731951" y="4379523"/>
            <a:ext cx="6649238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/>
          <p:cNvSpPr/>
          <p:nvPr/>
        </p:nvSpPr>
        <p:spPr>
          <a:xfrm rot="5400000">
            <a:off x="5298636" y="4253573"/>
            <a:ext cx="1594733" cy="3616156"/>
          </a:xfrm>
          <a:custGeom>
            <a:avLst/>
            <a:gdLst>
              <a:gd name="connsiteX0" fmla="*/ 0 w 1196050"/>
              <a:gd name="connsiteY0" fmla="*/ 1356059 h 2712117"/>
              <a:gd name="connsiteX1" fmla="*/ 758092 w 1196050"/>
              <a:gd name="connsiteY1" fmla="*/ 0 h 2712117"/>
              <a:gd name="connsiteX2" fmla="*/ 1196050 w 1196050"/>
              <a:gd name="connsiteY2" fmla="*/ 0 h 2712117"/>
              <a:gd name="connsiteX3" fmla="*/ 1196050 w 1196050"/>
              <a:gd name="connsiteY3" fmla="*/ 2712117 h 2712117"/>
              <a:gd name="connsiteX4" fmla="*/ 758092 w 1196050"/>
              <a:gd name="connsiteY4" fmla="*/ 2712117 h 271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050" h="2712117">
                <a:moveTo>
                  <a:pt x="0" y="1356059"/>
                </a:moveTo>
                <a:lnTo>
                  <a:pt x="758092" y="0"/>
                </a:lnTo>
                <a:lnTo>
                  <a:pt x="1196050" y="0"/>
                </a:lnTo>
                <a:lnTo>
                  <a:pt x="1196050" y="2712117"/>
                </a:lnTo>
                <a:lnTo>
                  <a:pt x="758092" y="271211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任意多边形: 形状 7"/>
          <p:cNvSpPr/>
          <p:nvPr/>
        </p:nvSpPr>
        <p:spPr>
          <a:xfrm rot="5400000" flipH="1">
            <a:off x="3501236" y="5861748"/>
            <a:ext cx="996469" cy="1014000"/>
          </a:xfrm>
          <a:custGeom>
            <a:avLst/>
            <a:gdLst>
              <a:gd name="connsiteX0" fmla="*/ 747352 w 747352"/>
              <a:gd name="connsiteY0" fmla="*/ 380250 h 760500"/>
              <a:gd name="connsiteX1" fmla="*/ 534777 w 747352"/>
              <a:gd name="connsiteY1" fmla="*/ 0 h 760500"/>
              <a:gd name="connsiteX2" fmla="*/ 68782 w 747352"/>
              <a:gd name="connsiteY2" fmla="*/ 0 h 760500"/>
              <a:gd name="connsiteX3" fmla="*/ 0 w 747352"/>
              <a:gd name="connsiteY3" fmla="*/ 123037 h 760500"/>
              <a:gd name="connsiteX4" fmla="*/ 0 w 747352"/>
              <a:gd name="connsiteY4" fmla="*/ 637463 h 760500"/>
              <a:gd name="connsiteX5" fmla="*/ 68782 w 747352"/>
              <a:gd name="connsiteY5" fmla="*/ 760500 h 760500"/>
              <a:gd name="connsiteX6" fmla="*/ 534777 w 747352"/>
              <a:gd name="connsiteY6" fmla="*/ 760500 h 7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7352" h="760500">
                <a:moveTo>
                  <a:pt x="747352" y="380250"/>
                </a:moveTo>
                <a:lnTo>
                  <a:pt x="534777" y="0"/>
                </a:lnTo>
                <a:lnTo>
                  <a:pt x="68782" y="0"/>
                </a:lnTo>
                <a:lnTo>
                  <a:pt x="0" y="123037"/>
                </a:lnTo>
                <a:lnTo>
                  <a:pt x="0" y="637463"/>
                </a:lnTo>
                <a:lnTo>
                  <a:pt x="68782" y="760500"/>
                </a:lnTo>
                <a:lnTo>
                  <a:pt x="534777" y="760500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六边形 8"/>
          <p:cNvSpPr/>
          <p:nvPr/>
        </p:nvSpPr>
        <p:spPr>
          <a:xfrm rot="5400000" flipH="1">
            <a:off x="8280496" y="5239131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: 形状 9"/>
          <p:cNvSpPr/>
          <p:nvPr/>
        </p:nvSpPr>
        <p:spPr>
          <a:xfrm rot="5400000" flipH="1">
            <a:off x="9370060" y="5847188"/>
            <a:ext cx="575288" cy="1442103"/>
          </a:xfrm>
          <a:custGeom>
            <a:avLst/>
            <a:gdLst>
              <a:gd name="connsiteX0" fmla="*/ 431466 w 431466"/>
              <a:gd name="connsiteY0" fmla="*/ 540789 h 1081577"/>
              <a:gd name="connsiteX1" fmla="*/ 129144 w 431466"/>
              <a:gd name="connsiteY1" fmla="*/ 0 h 1081577"/>
              <a:gd name="connsiteX2" fmla="*/ 0 w 431466"/>
              <a:gd name="connsiteY2" fmla="*/ 0 h 1081577"/>
              <a:gd name="connsiteX3" fmla="*/ 0 w 431466"/>
              <a:gd name="connsiteY3" fmla="*/ 1081577 h 1081577"/>
              <a:gd name="connsiteX4" fmla="*/ 129144 w 431466"/>
              <a:gd name="connsiteY4" fmla="*/ 1081577 h 108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66" h="1081577">
                <a:moveTo>
                  <a:pt x="431466" y="540789"/>
                </a:moveTo>
                <a:lnTo>
                  <a:pt x="129144" y="0"/>
                </a:lnTo>
                <a:lnTo>
                  <a:pt x="0" y="0"/>
                </a:lnTo>
                <a:lnTo>
                  <a:pt x="0" y="1081577"/>
                </a:lnTo>
                <a:lnTo>
                  <a:pt x="129144" y="108157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任意多边形: 形状 10"/>
          <p:cNvSpPr/>
          <p:nvPr/>
        </p:nvSpPr>
        <p:spPr>
          <a:xfrm rot="5400000" flipH="1">
            <a:off x="10745609" y="5403643"/>
            <a:ext cx="722153" cy="2170631"/>
          </a:xfrm>
          <a:custGeom>
            <a:avLst/>
            <a:gdLst>
              <a:gd name="connsiteX0" fmla="*/ 541615 w 541615"/>
              <a:gd name="connsiteY0" fmla="*/ 843578 h 1687156"/>
              <a:gd name="connsiteX1" fmla="*/ 70021 w 541615"/>
              <a:gd name="connsiteY1" fmla="*/ 0 h 1687156"/>
              <a:gd name="connsiteX2" fmla="*/ 0 w 541615"/>
              <a:gd name="connsiteY2" fmla="*/ 0 h 1687156"/>
              <a:gd name="connsiteX3" fmla="*/ 0 w 541615"/>
              <a:gd name="connsiteY3" fmla="*/ 1687156 h 1687156"/>
              <a:gd name="connsiteX4" fmla="*/ 70021 w 541615"/>
              <a:gd name="connsiteY4" fmla="*/ 1687156 h 16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15" h="1687156">
                <a:moveTo>
                  <a:pt x="541615" y="843578"/>
                </a:moveTo>
                <a:lnTo>
                  <a:pt x="70021" y="0"/>
                </a:lnTo>
                <a:lnTo>
                  <a:pt x="0" y="0"/>
                </a:lnTo>
                <a:lnTo>
                  <a:pt x="0" y="1687156"/>
                </a:lnTo>
                <a:lnTo>
                  <a:pt x="70021" y="1687156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/>
        </p:nvSpPr>
        <p:spPr>
          <a:xfrm rot="5400000" flipH="1">
            <a:off x="2577242" y="5771220"/>
            <a:ext cx="594097" cy="1565045"/>
          </a:xfrm>
          <a:custGeom>
            <a:avLst/>
            <a:gdLst>
              <a:gd name="connsiteX0" fmla="*/ 445573 w 445573"/>
              <a:gd name="connsiteY0" fmla="*/ 586892 h 1173784"/>
              <a:gd name="connsiteX1" fmla="*/ 117477 w 445573"/>
              <a:gd name="connsiteY1" fmla="*/ 0 h 1173784"/>
              <a:gd name="connsiteX2" fmla="*/ 0 w 445573"/>
              <a:gd name="connsiteY2" fmla="*/ 0 h 1173784"/>
              <a:gd name="connsiteX3" fmla="*/ 0 w 445573"/>
              <a:gd name="connsiteY3" fmla="*/ 1173784 h 1173784"/>
              <a:gd name="connsiteX4" fmla="*/ 117477 w 445573"/>
              <a:gd name="connsiteY4" fmla="*/ 1173784 h 117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73" h="1173784">
                <a:moveTo>
                  <a:pt x="445573" y="586892"/>
                </a:moveTo>
                <a:lnTo>
                  <a:pt x="117477" y="0"/>
                </a:lnTo>
                <a:lnTo>
                  <a:pt x="0" y="0"/>
                </a:lnTo>
                <a:lnTo>
                  <a:pt x="0" y="1173784"/>
                </a:lnTo>
                <a:lnTo>
                  <a:pt x="117477" y="1173784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88915" y="4962722"/>
            <a:ext cx="1715925" cy="2091767"/>
          </a:xfrm>
          <a:custGeom>
            <a:avLst/>
            <a:gdLst>
              <a:gd name="connsiteX0" fmla="*/ 1279474 w 1279474"/>
              <a:gd name="connsiteY0" fmla="*/ 826089 h 1652177"/>
              <a:gd name="connsiteX1" fmla="*/ 817657 w 1279474"/>
              <a:gd name="connsiteY1" fmla="*/ 0 h 1652177"/>
              <a:gd name="connsiteX2" fmla="*/ 0 w 1279474"/>
              <a:gd name="connsiteY2" fmla="*/ 0 h 1652177"/>
              <a:gd name="connsiteX3" fmla="*/ 0 w 1279474"/>
              <a:gd name="connsiteY3" fmla="*/ 1652177 h 1652177"/>
              <a:gd name="connsiteX4" fmla="*/ 817657 w 1279474"/>
              <a:gd name="connsiteY4" fmla="*/ 1652177 h 165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474" h="1652177">
                <a:moveTo>
                  <a:pt x="1279474" y="826089"/>
                </a:moveTo>
                <a:lnTo>
                  <a:pt x="817657" y="0"/>
                </a:lnTo>
                <a:lnTo>
                  <a:pt x="0" y="0"/>
                </a:lnTo>
                <a:lnTo>
                  <a:pt x="0" y="1652177"/>
                </a:lnTo>
                <a:lnTo>
                  <a:pt x="817657" y="165217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六边形 13"/>
          <p:cNvSpPr/>
          <p:nvPr/>
        </p:nvSpPr>
        <p:spPr>
          <a:xfrm rot="5400000" flipH="1">
            <a:off x="2614619" y="5321402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六边形 15"/>
          <p:cNvSpPr/>
          <p:nvPr/>
        </p:nvSpPr>
        <p:spPr>
          <a:xfrm rot="5400000" flipH="1">
            <a:off x="7644409" y="5524527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36565" y="3354933"/>
            <a:ext cx="6645028" cy="978729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1951" y="4471988"/>
            <a:ext cx="6649238" cy="53553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4" grpId="0" bldLvl="0" animBg="1"/>
      <p:bldP spid="16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2293" y="551543"/>
            <a:ext cx="633379" cy="568785"/>
            <a:chOff x="4249693" y="1037775"/>
            <a:chExt cx="3741644" cy="3360060"/>
          </a:xfrm>
        </p:grpSpPr>
        <p:sp>
          <p:nvSpPr>
            <p:cNvPr id="8" name="任意多边形 3"/>
            <p:cNvSpPr/>
            <p:nvPr/>
          </p:nvSpPr>
          <p:spPr>
            <a:xfrm>
              <a:off x="4249693" y="1037775"/>
              <a:ext cx="3741644" cy="336006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任意多边形 5"/>
            <p:cNvSpPr/>
            <p:nvPr/>
          </p:nvSpPr>
          <p:spPr>
            <a:xfrm>
              <a:off x="4706287" y="1447806"/>
              <a:ext cx="2828456" cy="25400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8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advTm="24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249693" y="1037775"/>
            <a:ext cx="3741644" cy="3360060"/>
            <a:chOff x="4249693" y="1037775"/>
            <a:chExt cx="3741644" cy="3360060"/>
          </a:xfrm>
        </p:grpSpPr>
        <p:sp>
          <p:nvSpPr>
            <p:cNvPr id="7" name="任意多边形 3"/>
            <p:cNvSpPr/>
            <p:nvPr/>
          </p:nvSpPr>
          <p:spPr>
            <a:xfrm>
              <a:off x="4249693" y="1037775"/>
              <a:ext cx="3741644" cy="336006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 5"/>
            <p:cNvSpPr/>
            <p:nvPr/>
          </p:nvSpPr>
          <p:spPr>
            <a:xfrm>
              <a:off x="4706287" y="1447806"/>
              <a:ext cx="2828456" cy="25400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8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24150" y="4587418"/>
            <a:ext cx="6743700" cy="978729"/>
          </a:xfrm>
        </p:spPr>
        <p:txBody>
          <a:bodyPr wrap="square" anchor="b">
            <a:normAutofit/>
          </a:bodyPr>
          <a:lstStyle>
            <a:lvl1pPr algn="ctr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24150" y="5593135"/>
            <a:ext cx="6743700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0575" y="680013"/>
            <a:ext cx="633379" cy="568785"/>
            <a:chOff x="4249693" y="1037775"/>
            <a:chExt cx="3741644" cy="3360060"/>
          </a:xfrm>
        </p:grpSpPr>
        <p:sp>
          <p:nvSpPr>
            <p:cNvPr id="11" name="任意多边形 3"/>
            <p:cNvSpPr/>
            <p:nvPr/>
          </p:nvSpPr>
          <p:spPr>
            <a:xfrm>
              <a:off x="4249693" y="1037775"/>
              <a:ext cx="3741644" cy="336006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任意多边形 5"/>
            <p:cNvSpPr/>
            <p:nvPr/>
          </p:nvSpPr>
          <p:spPr>
            <a:xfrm>
              <a:off x="4706287" y="1447806"/>
              <a:ext cx="2828456" cy="25400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8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16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31951" y="4379523"/>
            <a:ext cx="6649238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/>
          <p:cNvSpPr/>
          <p:nvPr/>
        </p:nvSpPr>
        <p:spPr>
          <a:xfrm rot="5400000">
            <a:off x="5298636" y="4253573"/>
            <a:ext cx="1594733" cy="3616156"/>
          </a:xfrm>
          <a:custGeom>
            <a:avLst/>
            <a:gdLst>
              <a:gd name="connsiteX0" fmla="*/ 0 w 1196050"/>
              <a:gd name="connsiteY0" fmla="*/ 1356059 h 2712117"/>
              <a:gd name="connsiteX1" fmla="*/ 758092 w 1196050"/>
              <a:gd name="connsiteY1" fmla="*/ 0 h 2712117"/>
              <a:gd name="connsiteX2" fmla="*/ 1196050 w 1196050"/>
              <a:gd name="connsiteY2" fmla="*/ 0 h 2712117"/>
              <a:gd name="connsiteX3" fmla="*/ 1196050 w 1196050"/>
              <a:gd name="connsiteY3" fmla="*/ 2712117 h 2712117"/>
              <a:gd name="connsiteX4" fmla="*/ 758092 w 1196050"/>
              <a:gd name="connsiteY4" fmla="*/ 2712117 h 271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050" h="2712117">
                <a:moveTo>
                  <a:pt x="0" y="1356059"/>
                </a:moveTo>
                <a:lnTo>
                  <a:pt x="758092" y="0"/>
                </a:lnTo>
                <a:lnTo>
                  <a:pt x="1196050" y="0"/>
                </a:lnTo>
                <a:lnTo>
                  <a:pt x="1196050" y="2712117"/>
                </a:lnTo>
                <a:lnTo>
                  <a:pt x="758092" y="271211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任意多边形: 形状 7"/>
          <p:cNvSpPr/>
          <p:nvPr/>
        </p:nvSpPr>
        <p:spPr>
          <a:xfrm rot="5400000" flipH="1">
            <a:off x="3501236" y="5861748"/>
            <a:ext cx="996469" cy="1014000"/>
          </a:xfrm>
          <a:custGeom>
            <a:avLst/>
            <a:gdLst>
              <a:gd name="connsiteX0" fmla="*/ 747352 w 747352"/>
              <a:gd name="connsiteY0" fmla="*/ 380250 h 760500"/>
              <a:gd name="connsiteX1" fmla="*/ 534777 w 747352"/>
              <a:gd name="connsiteY1" fmla="*/ 0 h 760500"/>
              <a:gd name="connsiteX2" fmla="*/ 68782 w 747352"/>
              <a:gd name="connsiteY2" fmla="*/ 0 h 760500"/>
              <a:gd name="connsiteX3" fmla="*/ 0 w 747352"/>
              <a:gd name="connsiteY3" fmla="*/ 123037 h 760500"/>
              <a:gd name="connsiteX4" fmla="*/ 0 w 747352"/>
              <a:gd name="connsiteY4" fmla="*/ 637463 h 760500"/>
              <a:gd name="connsiteX5" fmla="*/ 68782 w 747352"/>
              <a:gd name="connsiteY5" fmla="*/ 760500 h 760500"/>
              <a:gd name="connsiteX6" fmla="*/ 534777 w 747352"/>
              <a:gd name="connsiteY6" fmla="*/ 760500 h 7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7352" h="760500">
                <a:moveTo>
                  <a:pt x="747352" y="380250"/>
                </a:moveTo>
                <a:lnTo>
                  <a:pt x="534777" y="0"/>
                </a:lnTo>
                <a:lnTo>
                  <a:pt x="68782" y="0"/>
                </a:lnTo>
                <a:lnTo>
                  <a:pt x="0" y="123037"/>
                </a:lnTo>
                <a:lnTo>
                  <a:pt x="0" y="637463"/>
                </a:lnTo>
                <a:lnTo>
                  <a:pt x="68782" y="760500"/>
                </a:lnTo>
                <a:lnTo>
                  <a:pt x="534777" y="760500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六边形 8"/>
          <p:cNvSpPr/>
          <p:nvPr/>
        </p:nvSpPr>
        <p:spPr>
          <a:xfrm rot="5400000" flipH="1">
            <a:off x="8280496" y="5239131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: 形状 9"/>
          <p:cNvSpPr/>
          <p:nvPr/>
        </p:nvSpPr>
        <p:spPr>
          <a:xfrm rot="5400000" flipH="1">
            <a:off x="9370060" y="5847188"/>
            <a:ext cx="575288" cy="1442103"/>
          </a:xfrm>
          <a:custGeom>
            <a:avLst/>
            <a:gdLst>
              <a:gd name="connsiteX0" fmla="*/ 431466 w 431466"/>
              <a:gd name="connsiteY0" fmla="*/ 540789 h 1081577"/>
              <a:gd name="connsiteX1" fmla="*/ 129144 w 431466"/>
              <a:gd name="connsiteY1" fmla="*/ 0 h 1081577"/>
              <a:gd name="connsiteX2" fmla="*/ 0 w 431466"/>
              <a:gd name="connsiteY2" fmla="*/ 0 h 1081577"/>
              <a:gd name="connsiteX3" fmla="*/ 0 w 431466"/>
              <a:gd name="connsiteY3" fmla="*/ 1081577 h 1081577"/>
              <a:gd name="connsiteX4" fmla="*/ 129144 w 431466"/>
              <a:gd name="connsiteY4" fmla="*/ 1081577 h 108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466" h="1081577">
                <a:moveTo>
                  <a:pt x="431466" y="540789"/>
                </a:moveTo>
                <a:lnTo>
                  <a:pt x="129144" y="0"/>
                </a:lnTo>
                <a:lnTo>
                  <a:pt x="0" y="0"/>
                </a:lnTo>
                <a:lnTo>
                  <a:pt x="0" y="1081577"/>
                </a:lnTo>
                <a:lnTo>
                  <a:pt x="129144" y="108157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任意多边形: 形状 10"/>
          <p:cNvSpPr/>
          <p:nvPr/>
        </p:nvSpPr>
        <p:spPr>
          <a:xfrm rot="5400000" flipH="1">
            <a:off x="10745609" y="5403643"/>
            <a:ext cx="722153" cy="2170631"/>
          </a:xfrm>
          <a:custGeom>
            <a:avLst/>
            <a:gdLst>
              <a:gd name="connsiteX0" fmla="*/ 541615 w 541615"/>
              <a:gd name="connsiteY0" fmla="*/ 843578 h 1687156"/>
              <a:gd name="connsiteX1" fmla="*/ 70021 w 541615"/>
              <a:gd name="connsiteY1" fmla="*/ 0 h 1687156"/>
              <a:gd name="connsiteX2" fmla="*/ 0 w 541615"/>
              <a:gd name="connsiteY2" fmla="*/ 0 h 1687156"/>
              <a:gd name="connsiteX3" fmla="*/ 0 w 541615"/>
              <a:gd name="connsiteY3" fmla="*/ 1687156 h 1687156"/>
              <a:gd name="connsiteX4" fmla="*/ 70021 w 541615"/>
              <a:gd name="connsiteY4" fmla="*/ 1687156 h 16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15" h="1687156">
                <a:moveTo>
                  <a:pt x="541615" y="843578"/>
                </a:moveTo>
                <a:lnTo>
                  <a:pt x="70021" y="0"/>
                </a:lnTo>
                <a:lnTo>
                  <a:pt x="0" y="0"/>
                </a:lnTo>
                <a:lnTo>
                  <a:pt x="0" y="1687156"/>
                </a:lnTo>
                <a:lnTo>
                  <a:pt x="70021" y="1687156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/>
        </p:nvSpPr>
        <p:spPr>
          <a:xfrm rot="5400000" flipH="1">
            <a:off x="2577242" y="5771220"/>
            <a:ext cx="594097" cy="1565045"/>
          </a:xfrm>
          <a:custGeom>
            <a:avLst/>
            <a:gdLst>
              <a:gd name="connsiteX0" fmla="*/ 445573 w 445573"/>
              <a:gd name="connsiteY0" fmla="*/ 586892 h 1173784"/>
              <a:gd name="connsiteX1" fmla="*/ 117477 w 445573"/>
              <a:gd name="connsiteY1" fmla="*/ 0 h 1173784"/>
              <a:gd name="connsiteX2" fmla="*/ 0 w 445573"/>
              <a:gd name="connsiteY2" fmla="*/ 0 h 1173784"/>
              <a:gd name="connsiteX3" fmla="*/ 0 w 445573"/>
              <a:gd name="connsiteY3" fmla="*/ 1173784 h 1173784"/>
              <a:gd name="connsiteX4" fmla="*/ 117477 w 445573"/>
              <a:gd name="connsiteY4" fmla="*/ 1173784 h 117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73" h="1173784">
                <a:moveTo>
                  <a:pt x="445573" y="586892"/>
                </a:moveTo>
                <a:lnTo>
                  <a:pt x="117477" y="0"/>
                </a:lnTo>
                <a:lnTo>
                  <a:pt x="0" y="0"/>
                </a:lnTo>
                <a:lnTo>
                  <a:pt x="0" y="1173784"/>
                </a:lnTo>
                <a:lnTo>
                  <a:pt x="117477" y="1173784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88915" y="4962722"/>
            <a:ext cx="1715925" cy="2091767"/>
          </a:xfrm>
          <a:custGeom>
            <a:avLst/>
            <a:gdLst>
              <a:gd name="connsiteX0" fmla="*/ 1279474 w 1279474"/>
              <a:gd name="connsiteY0" fmla="*/ 826089 h 1652177"/>
              <a:gd name="connsiteX1" fmla="*/ 817657 w 1279474"/>
              <a:gd name="connsiteY1" fmla="*/ 0 h 1652177"/>
              <a:gd name="connsiteX2" fmla="*/ 0 w 1279474"/>
              <a:gd name="connsiteY2" fmla="*/ 0 h 1652177"/>
              <a:gd name="connsiteX3" fmla="*/ 0 w 1279474"/>
              <a:gd name="connsiteY3" fmla="*/ 1652177 h 1652177"/>
              <a:gd name="connsiteX4" fmla="*/ 817657 w 1279474"/>
              <a:gd name="connsiteY4" fmla="*/ 1652177 h 165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474" h="1652177">
                <a:moveTo>
                  <a:pt x="1279474" y="826089"/>
                </a:moveTo>
                <a:lnTo>
                  <a:pt x="817657" y="0"/>
                </a:lnTo>
                <a:lnTo>
                  <a:pt x="0" y="0"/>
                </a:lnTo>
                <a:lnTo>
                  <a:pt x="0" y="1652177"/>
                </a:lnTo>
                <a:lnTo>
                  <a:pt x="817657" y="1652177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noFill/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六边形 13"/>
          <p:cNvSpPr/>
          <p:nvPr/>
        </p:nvSpPr>
        <p:spPr>
          <a:xfrm rot="5400000" flipH="1">
            <a:off x="2614619" y="5321402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六边形 14"/>
          <p:cNvSpPr/>
          <p:nvPr/>
        </p:nvSpPr>
        <p:spPr>
          <a:xfrm rot="5400000" flipH="1">
            <a:off x="7644409" y="5524527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85000"/>
                </a:schemeClr>
              </a:gs>
            </a:gsLst>
            <a:lin ang="18900000" scaled="1"/>
            <a:tileRect/>
          </a:gradFill>
          <a:ln w="38100">
            <a:solidFill>
              <a:schemeClr val="accent6"/>
            </a:soli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31951" y="3100656"/>
            <a:ext cx="6649238" cy="1202510"/>
          </a:xfrm>
        </p:spPr>
        <p:txBody>
          <a:bodyPr wrap="square" anchor="b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2731300" y="4456113"/>
            <a:ext cx="6649238" cy="5937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Tm="24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6901" y="547570"/>
            <a:ext cx="633379" cy="568785"/>
            <a:chOff x="4249693" y="1037775"/>
            <a:chExt cx="3741644" cy="3360060"/>
          </a:xfrm>
        </p:grpSpPr>
        <p:sp>
          <p:nvSpPr>
            <p:cNvPr id="9" name="任意多边形 3"/>
            <p:cNvSpPr/>
            <p:nvPr/>
          </p:nvSpPr>
          <p:spPr>
            <a:xfrm>
              <a:off x="4249693" y="1037775"/>
              <a:ext cx="3741644" cy="336006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 5"/>
            <p:cNvSpPr/>
            <p:nvPr/>
          </p:nvSpPr>
          <p:spPr>
            <a:xfrm>
              <a:off x="4706287" y="1447806"/>
              <a:ext cx="2828456" cy="25400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8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2018\6\25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1600" y="365125"/>
            <a:ext cx="10922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34500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24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F1C946"/>
            </a:gs>
            <a:gs pos="58000">
              <a:schemeClr val="tx2">
                <a:lumMod val="60000"/>
                <a:lumOff val="40000"/>
              </a:schemeClr>
            </a:gs>
            <a:gs pos="15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6721" y="743513"/>
            <a:ext cx="633379" cy="568785"/>
            <a:chOff x="4249693" y="1037775"/>
            <a:chExt cx="3741644" cy="3360060"/>
          </a:xfrm>
        </p:grpSpPr>
        <p:sp>
          <p:nvSpPr>
            <p:cNvPr id="8" name="任意多边形 3"/>
            <p:cNvSpPr/>
            <p:nvPr/>
          </p:nvSpPr>
          <p:spPr>
            <a:xfrm>
              <a:off x="4249693" y="1037775"/>
              <a:ext cx="3741644" cy="3360060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任意多边形 5"/>
            <p:cNvSpPr/>
            <p:nvPr/>
          </p:nvSpPr>
          <p:spPr>
            <a:xfrm>
              <a:off x="4706287" y="1447806"/>
              <a:ext cx="2828456" cy="2540002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85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C6A018A-8C04-4216-821D-A1CFA15367A9}" type="datetimeFigureOut">
              <a:rPr lang="zh-CN" altLang="en-US" smtClean="0"/>
              <a:t>2018\6\25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D62ADA-6A43-4FBB-8F38-3E5B87A5E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advTm="240000">
    <p:fade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microsoft.com/office/2007/relationships/hdphoto" Target="../media/hdphoto2.wdp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1711325" y="416560"/>
            <a:ext cx="8689975" cy="3202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9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米其林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733798" y="3354933"/>
            <a:ext cx="6645028" cy="978729"/>
          </a:xfrm>
        </p:spPr>
        <p:txBody>
          <a:bodyPr/>
          <a:lstStyle/>
          <a:p>
            <a:r>
              <a:rPr lang="zh-CN" altLang="en-US" dirty="0"/>
              <a:t>高浩博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GAOHAOBODEHUANDENGPIAN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679405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26287" r="6406" b="27069"/>
          <a:stretch/>
        </p:blipFill>
        <p:spPr>
          <a:xfrm>
            <a:off x="4290088" y="342873"/>
            <a:ext cx="2196000" cy="90000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19973734">
            <a:off x="1425126" y="-359533"/>
            <a:ext cx="716138" cy="5056751"/>
          </a:xfrm>
          <a:custGeom>
            <a:avLst/>
            <a:gdLst>
              <a:gd name="connsiteX0" fmla="*/ 0 w 716138"/>
              <a:gd name="connsiteY0" fmla="*/ 0 h 5056751"/>
              <a:gd name="connsiteX1" fmla="*/ 716138 w 716138"/>
              <a:gd name="connsiteY1" fmla="*/ 366537 h 5056751"/>
              <a:gd name="connsiteX2" fmla="*/ 716138 w 716138"/>
              <a:gd name="connsiteY2" fmla="*/ 5056751 h 5056751"/>
              <a:gd name="connsiteX3" fmla="*/ 0 w 716138"/>
              <a:gd name="connsiteY3" fmla="*/ 4690215 h 505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38" h="5056751">
                <a:moveTo>
                  <a:pt x="0" y="0"/>
                </a:moveTo>
                <a:lnTo>
                  <a:pt x="716138" y="366537"/>
                </a:lnTo>
                <a:lnTo>
                  <a:pt x="716138" y="5056751"/>
                </a:lnTo>
                <a:lnTo>
                  <a:pt x="0" y="4690215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 ker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历史沿革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62284" y="1597980"/>
            <a:ext cx="8073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1900年的万国博览会期间，当时米其林公司的创办人米其林兄弟看好汽车旅行的发展前景。他们认为，如果汽车旅行越兴旺，他们的轮胎就会卖得越好，因此，他们将餐厅、地图、加油站、旅馆、汽车维修厂等等有助于汽车旅行的资讯聚集在一起，出版了随身手册大小的《米其林指南》一书。</a:t>
            </a:r>
          </a:p>
          <a:p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随后被收录在《米其林红色指南》里的餐馆，就可以被称作米其林餐厅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80" r="21294" b="-682"/>
          <a:stretch/>
        </p:blipFill>
        <p:spPr>
          <a:xfrm>
            <a:off x="7646172" y="1977607"/>
            <a:ext cx="2107428" cy="3718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19973734">
            <a:off x="1425126" y="-359533"/>
            <a:ext cx="716138" cy="5056751"/>
          </a:xfrm>
          <a:custGeom>
            <a:avLst/>
            <a:gdLst>
              <a:gd name="connsiteX0" fmla="*/ 0 w 716138"/>
              <a:gd name="connsiteY0" fmla="*/ 0 h 5056751"/>
              <a:gd name="connsiteX1" fmla="*/ 716138 w 716138"/>
              <a:gd name="connsiteY1" fmla="*/ 366537 h 5056751"/>
              <a:gd name="connsiteX2" fmla="*/ 716138 w 716138"/>
              <a:gd name="connsiteY2" fmla="*/ 5056751 h 5056751"/>
              <a:gd name="connsiteX3" fmla="*/ 0 w 716138"/>
              <a:gd name="connsiteY3" fmla="*/ 4690215 h 505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38" h="5056751">
                <a:moveTo>
                  <a:pt x="0" y="0"/>
                </a:moveTo>
                <a:lnTo>
                  <a:pt x="716138" y="366537"/>
                </a:lnTo>
                <a:lnTo>
                  <a:pt x="716138" y="5056751"/>
                </a:lnTo>
                <a:lnTo>
                  <a:pt x="0" y="4690215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餐厅评判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53740" y="3931200"/>
            <a:ext cx="8074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6588" algn="l"/>
              </a:tabLst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收录在《米其林指南》上的餐馆，至少先要获得到一副刀叉的标记，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这种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标记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是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指南对餐馆的基础品评标准，从最高的5副到1副不等，主要表明餐馆的舒适度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 descr="http://img2.imgtn.bdimg.com/it/u=1000131511,3010302889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C:\Users\Administrator\Desktop\u=1000131511,3010302889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31" y="911505"/>
            <a:ext cx="4768565" cy="25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19973734">
            <a:off x="1425126" y="-359533"/>
            <a:ext cx="716138" cy="5056751"/>
          </a:xfrm>
          <a:custGeom>
            <a:avLst/>
            <a:gdLst>
              <a:gd name="connsiteX0" fmla="*/ 0 w 716138"/>
              <a:gd name="connsiteY0" fmla="*/ 0 h 5056751"/>
              <a:gd name="connsiteX1" fmla="*/ 716138 w 716138"/>
              <a:gd name="connsiteY1" fmla="*/ 366537 h 5056751"/>
              <a:gd name="connsiteX2" fmla="*/ 716138 w 716138"/>
              <a:gd name="connsiteY2" fmla="*/ 5056751 h 5056751"/>
              <a:gd name="connsiteX3" fmla="*/ 0 w 716138"/>
              <a:gd name="connsiteY3" fmla="*/ 4690215 h 505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38" h="5056751">
                <a:moveTo>
                  <a:pt x="0" y="0"/>
                </a:moveTo>
                <a:lnTo>
                  <a:pt x="716138" y="366537"/>
                </a:lnTo>
                <a:lnTo>
                  <a:pt x="716138" y="5056751"/>
                </a:lnTo>
                <a:lnTo>
                  <a:pt x="0" y="4690215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特色</a:t>
            </a:r>
            <a:r>
              <a:rPr lang="zh-CN" altLang="en-US" sz="40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美食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54400" y="3931200"/>
            <a:ext cx="8073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香港和澳门是中西文化交汇的地方，也是美食和购物的天堂。他们的菜式以粤菜作为根基，揉合了西菜的食材、调味和烹调的方式，大胆创造出了有特区地方特色的粤菜。特区的外国菜以欧洲菜为主。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91" y="226061"/>
            <a:ext cx="3885553" cy="194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44" y="226062"/>
            <a:ext cx="262951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94" y="2168838"/>
            <a:ext cx="3886050" cy="17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F1C946"/>
            </a:gs>
            <a:gs pos="58000">
              <a:schemeClr val="tx2">
                <a:lumMod val="60000"/>
                <a:lumOff val="40000"/>
              </a:schemeClr>
            </a:gs>
            <a:gs pos="15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547" y="0"/>
            <a:ext cx="3178206" cy="1784412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19973734">
            <a:off x="1425126" y="-359533"/>
            <a:ext cx="716138" cy="5056751"/>
          </a:xfrm>
          <a:custGeom>
            <a:avLst/>
            <a:gdLst>
              <a:gd name="connsiteX0" fmla="*/ 0 w 716138"/>
              <a:gd name="connsiteY0" fmla="*/ 0 h 5056751"/>
              <a:gd name="connsiteX1" fmla="*/ 716138 w 716138"/>
              <a:gd name="connsiteY1" fmla="*/ 366537 h 5056751"/>
              <a:gd name="connsiteX2" fmla="*/ 716138 w 716138"/>
              <a:gd name="connsiteY2" fmla="*/ 5056751 h 5056751"/>
              <a:gd name="connsiteX3" fmla="*/ 0 w 716138"/>
              <a:gd name="connsiteY3" fmla="*/ 4690215 h 505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38" h="5056751">
                <a:moveTo>
                  <a:pt x="0" y="0"/>
                </a:moveTo>
                <a:lnTo>
                  <a:pt x="716138" y="366537"/>
                </a:lnTo>
                <a:lnTo>
                  <a:pt x="716138" y="5056751"/>
                </a:lnTo>
                <a:lnTo>
                  <a:pt x="0" y="4690215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餐厅介绍</a:t>
            </a:r>
            <a:endParaRPr lang="zh-CN" altLang="en-US" sz="4000" kern="0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3902" y="403594"/>
            <a:ext cx="807350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米其林三星餐厅:唐阁。</a:t>
            </a:r>
          </a:p>
          <a:p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米其林二星餐厅:8 1/2 Otto e Mezzo BOMBANA、乔尔-卢布松美食坊、喜粤8号、ultral violet、逸龙阁、雍福会、御宝轩。</a:t>
            </a:r>
          </a:p>
          <a:p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米其林一星餐厅:艾利爵士、大董(环贸广场)、大董海参店(越洋广场)、鹅夫人(莘庄)、菲霓丝、福和慧、家全七福(嘉里中心)、金轩、老干杯、老正兴、利苑(国金中心)、利苑(环贸广场)、迷上海、南麓浙里、苏浙总会、泰安门、新荣记(上海广场)、雍颐庭。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非常感谢您的观看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 FOR YOUR WATCHING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481" y="4887011"/>
            <a:ext cx="26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高浩博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advTm="3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BEAUTIFY_FLAG" val="#wm#"/>
  <p:tag name="KSO_WM_UNIT_TYPE" val="a"/>
  <p:tag name="KSO_WM_UNIT_INDEX" val="1"/>
  <p:tag name="KSO_WM_UNIT_ID" val="custom20184576_6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BEAUTIFY_FLAG" val="#wm#"/>
  <p:tag name="KSO_WM_UNIT_TYPE" val="a"/>
  <p:tag name="KSO_WM_UNIT_INDEX" val="1"/>
  <p:tag name="KSO_WM_UNIT_ID" val="custom20184576_6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BEAUTIFY_FLAG" val="#wm#"/>
  <p:tag name="KSO_WM_UNIT_TYPE" val="a"/>
  <p:tag name="KSO_WM_UNIT_INDEX" val="1"/>
  <p:tag name="KSO_WM_UNIT_ID" val="custom20184576_6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BEAUTIFY_FLAG" val="#wm#"/>
  <p:tag name="KSO_WM_UNIT_TYPE" val="a"/>
  <p:tag name="KSO_WM_UNIT_INDEX" val="1"/>
  <p:tag name="KSO_WM_UNIT_ID" val="custom20184576_6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SLIDE_ID" val="custom20184576_21"/>
  <p:tag name="KSO_WM_SLIDE_INDEX" val="21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UNIT_TYPE" val="a"/>
  <p:tag name="KSO_WM_UNIT_INDEX" val="1"/>
  <p:tag name="KSO_WM_UNIT_ID" val="custom20184576_2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非常感谢您的观看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UNIT_TYPE" val="b"/>
  <p:tag name="KSO_WM_UNIT_INDEX" val="1"/>
  <p:tag name="KSO_WM_UNIT_ID" val="custom20184576_21*b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 FOR YOUR WATCH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TEMPLATE_THUMBS_INDEX" val="1、9、12、16、5、21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SLIDE_ID" val="custom2018457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5、21、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76_1*i*0"/>
  <p:tag name="KSO_WM_TEMPLATE_CATEGORY" val="custom"/>
  <p:tag name="KSO_WM_TEMPLATE_INDEX" val="2018457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UNIT_TYPE" val="a"/>
  <p:tag name="KSO_WM_UNIT_INDEX" val="1"/>
  <p:tag name="KSO_WM_UNIT_ID" val="custom20184576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黄色商务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UNIT_TYPE" val="b"/>
  <p:tag name="KSO_WM_UNIT_INDEX" val="1"/>
  <p:tag name="KSO_WM_UNIT_ID" val="custom2018457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YELLOW BUSINESS 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6"/>
  <p:tag name="KSO_WM_TAG_VERSION" val="1.0"/>
  <p:tag name="KSO_WM_SLIDE_ID" val="custom2018457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5、21、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76"/>
  <p:tag name="KSO_WM_DIAGRAM_GROUP_CODE" val="l1-1"/>
  <p:tag name="KSO_WM_TAG_VERSION" val="1.0"/>
</p:tagLst>
</file>

<file path=ppt/theme/theme1.xml><?xml version="1.0" encoding="utf-8"?>
<a:theme xmlns:a="http://schemas.openxmlformats.org/drawingml/2006/main" name="1_自定义设计方案">
  <a:themeElements>
    <a:clrScheme name="自定义 203">
      <a:dk1>
        <a:srgbClr val="000000"/>
      </a:dk1>
      <a:lt1>
        <a:srgbClr val="FFFFFF"/>
      </a:lt1>
      <a:dk2>
        <a:srgbClr val="E9B60E"/>
      </a:dk2>
      <a:lt2>
        <a:srgbClr val="E7E6E6"/>
      </a:lt2>
      <a:accent1>
        <a:srgbClr val="ED7D31"/>
      </a:accent1>
      <a:accent2>
        <a:srgbClr val="D14424"/>
      </a:accent2>
      <a:accent3>
        <a:srgbClr val="A5A5A5"/>
      </a:accent3>
      <a:accent4>
        <a:srgbClr val="70AD47"/>
      </a:accent4>
      <a:accent5>
        <a:srgbClr val="4472C4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03">
    <a:dk1>
      <a:srgbClr val="000000"/>
    </a:dk1>
    <a:lt1>
      <a:srgbClr val="FFFFFF"/>
    </a:lt1>
    <a:dk2>
      <a:srgbClr val="E9B60E"/>
    </a:dk2>
    <a:lt2>
      <a:srgbClr val="E7E6E6"/>
    </a:lt2>
    <a:accent1>
      <a:srgbClr val="ED7D31"/>
    </a:accent1>
    <a:accent2>
      <a:srgbClr val="D14424"/>
    </a:accent2>
    <a:accent3>
      <a:srgbClr val="A5A5A5"/>
    </a:accent3>
    <a:accent4>
      <a:srgbClr val="70AD47"/>
    </a:accent4>
    <a:accent5>
      <a:srgbClr val="4472C4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203">
    <a:dk1>
      <a:srgbClr val="000000"/>
    </a:dk1>
    <a:lt1>
      <a:srgbClr val="FFFFFF"/>
    </a:lt1>
    <a:dk2>
      <a:srgbClr val="E9B60E"/>
    </a:dk2>
    <a:lt2>
      <a:srgbClr val="E7E6E6"/>
    </a:lt2>
    <a:accent1>
      <a:srgbClr val="ED7D31"/>
    </a:accent1>
    <a:accent2>
      <a:srgbClr val="D14424"/>
    </a:accent2>
    <a:accent3>
      <a:srgbClr val="A5A5A5"/>
    </a:accent3>
    <a:accent4>
      <a:srgbClr val="70AD47"/>
    </a:accent4>
    <a:accent5>
      <a:srgbClr val="4472C4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203">
    <a:dk1>
      <a:srgbClr val="000000"/>
    </a:dk1>
    <a:lt1>
      <a:srgbClr val="FFFFFF"/>
    </a:lt1>
    <a:dk2>
      <a:srgbClr val="E9B60E"/>
    </a:dk2>
    <a:lt2>
      <a:srgbClr val="E7E6E6"/>
    </a:lt2>
    <a:accent1>
      <a:srgbClr val="ED7D31"/>
    </a:accent1>
    <a:accent2>
      <a:srgbClr val="D14424"/>
    </a:accent2>
    <a:accent3>
      <a:srgbClr val="A5A5A5"/>
    </a:accent3>
    <a:accent4>
      <a:srgbClr val="70AD47"/>
    </a:accent4>
    <a:accent5>
      <a:srgbClr val="4472C4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203">
    <a:dk1>
      <a:srgbClr val="000000"/>
    </a:dk1>
    <a:lt1>
      <a:srgbClr val="FFFFFF"/>
    </a:lt1>
    <a:dk2>
      <a:srgbClr val="E9B60E"/>
    </a:dk2>
    <a:lt2>
      <a:srgbClr val="E7E6E6"/>
    </a:lt2>
    <a:accent1>
      <a:srgbClr val="ED7D31"/>
    </a:accent1>
    <a:accent2>
      <a:srgbClr val="D14424"/>
    </a:accent2>
    <a:accent3>
      <a:srgbClr val="A5A5A5"/>
    </a:accent3>
    <a:accent4>
      <a:srgbClr val="70AD47"/>
    </a:accent4>
    <a:accent5>
      <a:srgbClr val="4472C4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380</Words>
  <Application>Microsoft Office PowerPoint</Application>
  <PresentationFormat>自定义</PresentationFormat>
  <Paragraphs>28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1_自定义设计方案</vt:lpstr>
      <vt:lpstr>高浩博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非常感谢您的观看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15</cp:revision>
  <dcterms:created xsi:type="dcterms:W3CDTF">2018-06-24T03:49:14Z</dcterms:created>
  <dcterms:modified xsi:type="dcterms:W3CDTF">2018-06-25T03:28:18Z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