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None/>
              <a:defRPr sz="2400">
                <a:solidFill>
                  <a:srgbClr val="888888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None/>
              <a:defRPr sz="20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None/>
              <a:defRPr sz="18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None/>
              <a:defRPr b="1" sz="2400"/>
            </a:lvl1pPr>
            <a:lvl2pPr indent="0" marL="457200" rtl="0">
              <a:spcBef>
                <a:spcPts val="0"/>
              </a:spcBef>
              <a:buNone/>
              <a:defRPr b="1" sz="2000"/>
            </a:lvl2pPr>
            <a:lvl3pPr indent="0" marL="914400" rtl="0">
              <a:spcBef>
                <a:spcPts val="0"/>
              </a:spcBef>
              <a:buNone/>
              <a:defRPr b="1" sz="1800"/>
            </a:lvl3pPr>
            <a:lvl4pPr indent="0" marL="1371600" rtl="0">
              <a:spcBef>
                <a:spcPts val="0"/>
              </a:spcBef>
              <a:buNone/>
              <a:defRPr b="1" sz="1600"/>
            </a:lvl4pPr>
            <a:lvl5pPr indent="0" marL="1828800" rtl="0">
              <a:spcBef>
                <a:spcPts val="0"/>
              </a:spcBef>
              <a:buNone/>
              <a:defRPr b="1" sz="1600"/>
            </a:lvl5pPr>
            <a:lvl6pPr indent="0" marL="2286000" rtl="0">
              <a:spcBef>
                <a:spcPts val="0"/>
              </a:spcBef>
              <a:buNone/>
              <a:defRPr b="1" sz="1600"/>
            </a:lvl6pPr>
            <a:lvl7pPr indent="0" marL="2743200" rtl="0">
              <a:spcBef>
                <a:spcPts val="0"/>
              </a:spcBef>
              <a:buNone/>
              <a:defRPr b="1" sz="1600"/>
            </a:lvl7pPr>
            <a:lvl8pPr indent="0" marL="3200400" rtl="0">
              <a:spcBef>
                <a:spcPts val="0"/>
              </a:spcBef>
              <a:buNone/>
              <a:defRPr b="1" sz="1600"/>
            </a:lvl8pPr>
            <a:lvl9pPr indent="0" marL="3657600" rtl="0">
              <a:spcBef>
                <a:spcPts val="0"/>
              </a:spcBef>
              <a:buNone/>
              <a:defRPr b="1" sz="16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None/>
              <a:defRPr b="1" sz="2400"/>
            </a:lvl1pPr>
            <a:lvl2pPr indent="0" marL="457200" rtl="0">
              <a:spcBef>
                <a:spcPts val="0"/>
              </a:spcBef>
              <a:buNone/>
              <a:defRPr b="1" sz="2000"/>
            </a:lvl2pPr>
            <a:lvl3pPr indent="0" marL="914400" rtl="0">
              <a:spcBef>
                <a:spcPts val="0"/>
              </a:spcBef>
              <a:buNone/>
              <a:defRPr b="1" sz="1800"/>
            </a:lvl3pPr>
            <a:lvl4pPr indent="0" marL="1371600" rtl="0">
              <a:spcBef>
                <a:spcPts val="0"/>
              </a:spcBef>
              <a:buNone/>
              <a:defRPr b="1" sz="1600"/>
            </a:lvl4pPr>
            <a:lvl5pPr indent="0" marL="1828800" rtl="0">
              <a:spcBef>
                <a:spcPts val="0"/>
              </a:spcBef>
              <a:buNone/>
              <a:defRPr b="1" sz="1600"/>
            </a:lvl5pPr>
            <a:lvl6pPr indent="0" marL="2286000" rtl="0">
              <a:spcBef>
                <a:spcPts val="0"/>
              </a:spcBef>
              <a:buNone/>
              <a:defRPr b="1" sz="1600"/>
            </a:lvl6pPr>
            <a:lvl7pPr indent="0" marL="2743200" rtl="0">
              <a:spcBef>
                <a:spcPts val="0"/>
              </a:spcBef>
              <a:buNone/>
              <a:defRPr b="1" sz="1600"/>
            </a:lvl7pPr>
            <a:lvl8pPr indent="0" marL="3200400" rtl="0">
              <a:spcBef>
                <a:spcPts val="0"/>
              </a:spcBef>
              <a:buNone/>
              <a:defRPr b="1" sz="1600"/>
            </a:lvl8pPr>
            <a:lvl9pPr indent="0" marL="3657600" rtl="0">
              <a:spcBef>
                <a:spcPts val="0"/>
              </a:spcBef>
              <a:buNone/>
              <a:defRPr b="1" sz="1600"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None/>
              <a:defRPr sz="1600"/>
            </a:lvl1pPr>
            <a:lvl2pPr indent="0" marL="457200" rtl="0">
              <a:spcBef>
                <a:spcPts val="0"/>
              </a:spcBef>
              <a:buNone/>
              <a:defRPr sz="1400"/>
            </a:lvl2pPr>
            <a:lvl3pPr indent="0" marL="914400" rtl="0">
              <a:spcBef>
                <a:spcPts val="0"/>
              </a:spcBef>
              <a:buNone/>
              <a:defRPr sz="1200"/>
            </a:lvl3pPr>
            <a:lvl4pPr indent="0" marL="1371600" rtl="0">
              <a:spcBef>
                <a:spcPts val="0"/>
              </a:spcBef>
              <a:buNone/>
              <a:defRPr sz="1000"/>
            </a:lvl4pPr>
            <a:lvl5pPr indent="0" marL="1828800" rtl="0">
              <a:spcBef>
                <a:spcPts val="0"/>
              </a:spcBef>
              <a:buNone/>
              <a:defRPr sz="1000"/>
            </a:lvl5pPr>
            <a:lvl6pPr indent="0" marL="2286000" rtl="0">
              <a:spcBef>
                <a:spcPts val="0"/>
              </a:spcBef>
              <a:buNone/>
              <a:defRPr sz="1000"/>
            </a:lvl6pPr>
            <a:lvl7pPr indent="0" marL="2743200" rtl="0">
              <a:spcBef>
                <a:spcPts val="0"/>
              </a:spcBef>
              <a:buNone/>
              <a:defRPr sz="1000"/>
            </a:lvl7pPr>
            <a:lvl8pPr indent="0" marL="3200400" rtl="0">
              <a:spcBef>
                <a:spcPts val="0"/>
              </a:spcBef>
              <a:buNone/>
              <a:defRPr sz="1000"/>
            </a:lvl8pPr>
            <a:lvl9pPr indent="0" marL="3657600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rgbClr val="888888"/>
              </a:buClr>
              <a:buFont typeface="Arial"/>
              <a:buNone/>
              <a:defRPr b="0" baseline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None/>
              <a:defRPr sz="1600"/>
            </a:lvl1pPr>
            <a:lvl2pPr indent="0" marL="457200" rtl="0">
              <a:spcBef>
                <a:spcPts val="0"/>
              </a:spcBef>
              <a:buNone/>
              <a:defRPr sz="1400"/>
            </a:lvl2pPr>
            <a:lvl3pPr indent="0" marL="914400" rtl="0">
              <a:spcBef>
                <a:spcPts val="0"/>
              </a:spcBef>
              <a:buNone/>
              <a:defRPr sz="1200"/>
            </a:lvl3pPr>
            <a:lvl4pPr indent="0" marL="1371600" rtl="0">
              <a:spcBef>
                <a:spcPts val="0"/>
              </a:spcBef>
              <a:buNone/>
              <a:defRPr sz="1000"/>
            </a:lvl4pPr>
            <a:lvl5pPr indent="0" marL="1828800" rtl="0">
              <a:spcBef>
                <a:spcPts val="0"/>
              </a:spcBef>
              <a:buNone/>
              <a:defRPr sz="1000"/>
            </a:lvl5pPr>
            <a:lvl6pPr indent="0" marL="2286000" rtl="0">
              <a:spcBef>
                <a:spcPts val="0"/>
              </a:spcBef>
              <a:buNone/>
              <a:defRPr sz="1000"/>
            </a:lvl6pPr>
            <a:lvl7pPr indent="0" marL="2743200" rtl="0">
              <a:spcBef>
                <a:spcPts val="0"/>
              </a:spcBef>
              <a:buNone/>
              <a:defRPr sz="1000"/>
            </a:lvl7pPr>
            <a:lvl8pPr indent="0" marL="3200400" rtl="0">
              <a:spcBef>
                <a:spcPts val="0"/>
              </a:spcBef>
              <a:buNone/>
              <a:defRPr sz="1000"/>
            </a:lvl8pPr>
            <a:lvl9pPr indent="0" marL="3657600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Relationship Id="rId5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Relationship Id="rId4" Type="http://schemas.openxmlformats.org/officeDocument/2006/relationships/image" Target="../media/image0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381000" y="228600"/>
            <a:ext cx="97449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프로토타입 선정</a:t>
            </a:r>
            <a:r>
              <a:rPr lang="en-US" sz="4000"/>
              <a:t> - 경기결과 전달에 초점</a:t>
            </a: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24" y="1504950"/>
            <a:ext cx="9477375" cy="45966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Shape 82"/>
          <p:cNvCxnSpPr/>
          <p:nvPr/>
        </p:nvCxnSpPr>
        <p:spPr>
          <a:xfrm>
            <a:off x="1278975" y="3050700"/>
            <a:ext cx="2788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" name="Shape 83"/>
          <p:cNvCxnSpPr/>
          <p:nvPr/>
        </p:nvCxnSpPr>
        <p:spPr>
          <a:xfrm>
            <a:off x="3370675" y="3429000"/>
            <a:ext cx="2788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" name="Shape 84"/>
          <p:cNvCxnSpPr/>
          <p:nvPr/>
        </p:nvCxnSpPr>
        <p:spPr>
          <a:xfrm>
            <a:off x="4513675" y="3803275"/>
            <a:ext cx="3474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" name="Shape 85"/>
          <p:cNvCxnSpPr>
            <a:endCxn id="81" idx="3"/>
          </p:cNvCxnSpPr>
          <p:nvPr/>
        </p:nvCxnSpPr>
        <p:spPr>
          <a:xfrm>
            <a:off x="9005699" y="3803278"/>
            <a:ext cx="1509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6" name="Shape 86"/>
          <p:cNvCxnSpPr>
            <a:endCxn id="87" idx="3"/>
          </p:cNvCxnSpPr>
          <p:nvPr/>
        </p:nvCxnSpPr>
        <p:spPr>
          <a:xfrm>
            <a:off x="1278974" y="4169028"/>
            <a:ext cx="1509899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" name="Shape 88"/>
          <p:cNvCxnSpPr/>
          <p:nvPr/>
        </p:nvCxnSpPr>
        <p:spPr>
          <a:xfrm>
            <a:off x="4856550" y="4169025"/>
            <a:ext cx="4503299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" name="Shape 89"/>
          <p:cNvCxnSpPr/>
          <p:nvPr/>
        </p:nvCxnSpPr>
        <p:spPr>
          <a:xfrm>
            <a:off x="8296975" y="4957700"/>
            <a:ext cx="2045999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" name="Shape 90"/>
          <p:cNvCxnSpPr/>
          <p:nvPr/>
        </p:nvCxnSpPr>
        <p:spPr>
          <a:xfrm>
            <a:off x="1278975" y="5334875"/>
            <a:ext cx="4217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" name="Shape 91"/>
          <p:cNvCxnSpPr/>
          <p:nvPr/>
        </p:nvCxnSpPr>
        <p:spPr>
          <a:xfrm>
            <a:off x="2239100" y="4534775"/>
            <a:ext cx="4503299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950" y="1098986"/>
            <a:ext cx="10322999" cy="55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type="ctrTitle"/>
          </p:nvPr>
        </p:nvSpPr>
        <p:spPr>
          <a:xfrm>
            <a:off x="381000" y="228600"/>
            <a:ext cx="68001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/>
              <a:t>데이터 가져올 페이지선정</a:t>
            </a:r>
          </a:p>
        </p:txBody>
      </p:sp>
      <p:sp>
        <p:nvSpPr>
          <p:cNvPr id="98" name="Shape 98"/>
          <p:cNvSpPr/>
          <p:nvPr/>
        </p:nvSpPr>
        <p:spPr>
          <a:xfrm>
            <a:off x="2707725" y="2696375"/>
            <a:ext cx="5269199" cy="320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888" y="1074001"/>
            <a:ext cx="10752900" cy="573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>
            <p:ph type="ctrTitle"/>
          </p:nvPr>
        </p:nvSpPr>
        <p:spPr>
          <a:xfrm>
            <a:off x="381000" y="228600"/>
            <a:ext cx="68001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/>
              <a:t>경기일정/결과 - 박스 스코어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87" y="1263325"/>
            <a:ext cx="7553325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987" y="4439612"/>
            <a:ext cx="7781925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type="ctrTitle"/>
          </p:nvPr>
        </p:nvSpPr>
        <p:spPr>
          <a:xfrm>
            <a:off x="381000" y="228600"/>
            <a:ext cx="68001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/>
              <a:t>경기 내용 및 타자, 투수기록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8923" y="1263322"/>
            <a:ext cx="6391148" cy="51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161" y="1397000"/>
            <a:ext cx="10143299" cy="18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 b="0" l="0" r="0" t="4789"/>
          <a:stretch/>
        </p:blipFill>
        <p:spPr>
          <a:xfrm>
            <a:off x="919150" y="3049424"/>
            <a:ext cx="10143299" cy="382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type="ctrTitle"/>
          </p:nvPr>
        </p:nvSpPr>
        <p:spPr>
          <a:xfrm>
            <a:off x="381000" y="533400"/>
            <a:ext cx="9790499" cy="84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/>
              <a:t>박스스코어 URL - 파싱하기 어려운 구조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/>
              <a:t>1)leagueId와 seriesId -&gt; 조건 분석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85495" l="0" r="0" t="0"/>
          <a:stretch/>
        </p:blipFill>
        <p:spPr>
          <a:xfrm>
            <a:off x="995350" y="1397000"/>
            <a:ext cx="10143299" cy="274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Shape 125"/>
          <p:cNvCxnSpPr/>
          <p:nvPr/>
        </p:nvCxnSpPr>
        <p:spPr>
          <a:xfrm>
            <a:off x="9318075" y="1747700"/>
            <a:ext cx="582899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325" y="1747700"/>
            <a:ext cx="9269922" cy="4786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type="ctrTitle"/>
          </p:nvPr>
        </p:nvSpPr>
        <p:spPr>
          <a:xfrm>
            <a:off x="381000" y="533400"/>
            <a:ext cx="9790499" cy="84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/>
              <a:t>박스스코어 URL - 파싱하기 어려운 구조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/>
              <a:t>2)팀의 이름 -&gt; 영문 URL을 사용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360950" y="53450"/>
            <a:ext cx="4932899" cy="53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/>
              <a:t>팀순위 데이터 파싱하여 콘솔창에 출력하기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25" y="668550"/>
            <a:ext cx="7795174" cy="34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600" y="4211050"/>
            <a:ext cx="10121299" cy="21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0145" y="301800"/>
            <a:ext cx="482205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