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58E1-8EF2-43B9-9905-2291C197B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95AE6-6DC0-4774-BFC4-B9434DD1F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32D6C6-6753-460A-B337-D842DEFA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90353-99A8-4C00-A172-1059ABFA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B5D05-D089-45A8-A0FA-B0CBED8B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0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1993D-6F3F-4545-ACA5-EFEA5BCA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D1B001-F6AC-4AE6-B94C-B3F4A11A3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6688B-1E93-420A-A747-88B707F7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AD2F5-3E20-42EB-9397-6CCA401C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01682-DB54-4BCA-A239-C8C7040A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2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E7D950-EED6-4FA5-A756-CF7E77CE5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DAA67-B0DB-4D66-BCAE-08AD8FDD6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98F37-97CE-4358-9FD1-BD8BBCEF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D8A53-89FA-4E58-B8B6-36647E6C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F5FE0-CF02-46EE-B8C4-9B95467E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0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52580-7E20-4C20-947D-0D994B9E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0845B-9FD4-4A5D-8538-BCF505B2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119FF-3C4E-4357-B838-CC4C4EBC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7EA1-9F28-4371-9CA5-B6AA496D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75E0D-311A-4056-BBEB-36FA538D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0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0E72-1974-4378-A84C-E1695EC7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23EDEF-8A14-4F78-A763-48294A9A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445A-D726-4715-84BA-93375185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CBC7F-DD4A-4887-85B1-BD7637DA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22678-8E41-4657-9634-0582C619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2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9D79F-E897-4126-B5CA-6DB41AD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AC8EC-8F31-4482-AAD6-06ED58D0D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B7DC20-65A2-4899-90B2-BD2F1C3A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89616-17F8-4FE4-94BB-6DA8771B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D9313-1195-4036-A8C8-75CC1106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7306DC-7A09-4B6D-89DE-AF352460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88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2B6C9-1E5E-4C24-B8AC-B6C8965B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C6347-7515-4242-85D0-AADC93C84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A75A4D-E79C-4771-A5D6-2ED4C67E9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A5606E-26A7-4B7D-B0EC-3C830AC81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6DE44A-53D8-423A-A1EF-0D59993EE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94443D-8D59-4206-AC56-179613ED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EE8CF3-1DAC-4D76-91C5-4A2A88EE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B4D45-DF8E-4203-840D-0C5946FD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1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433A8-3749-498F-A0AA-E82D650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67E3-00B6-4175-97B0-6C5817F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1C763D-432A-404B-A74A-F0A252EB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993956-6A6E-46FE-8B14-76CFD781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3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4E836C-DC59-468B-8DC9-61FA12F2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FB5921-465F-42BC-83E6-C823901C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7684C7-91A1-4D4C-B7B2-FA13A2D0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66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385DF-75E6-4F9A-AFF0-7F80EF64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D2C83-2CF0-4EB6-B1B5-30D4E3F8C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1C1BF-1A18-4036-BCD2-57A607D61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CD2C93-7E56-4408-A876-8CC66817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1DF8F-39B9-4B03-8806-1EC161F9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9CA14-9BB7-4AD0-A62C-C31C3AB6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687E1-15FB-4D64-AE45-6A4DF0CE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84CBE4-AC90-49C8-BEB6-051CFD38A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3FE55-B5CB-40E3-AEEE-582D916B7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17C7D0-FF1B-49B0-B715-78399C62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84FD-B49D-4083-83C2-46E5B545EA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DF8FA7-57D6-4627-AA1F-E9C7FD8B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03F6D4-59FB-475B-88CF-2FD109E7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07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E4ED81-00E8-4865-92D9-B7863537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F9D1A-0DF7-47D3-9AF1-3192FCA98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0987E-8F64-431E-ACF1-426B288CE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384FD-B49D-4083-83C2-46E5B545EA3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9C5A0-D2A5-4C35-912F-EEDA1B765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6A581-995D-4E3D-9BD0-E951048D9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9A83-3D0F-4787-AE40-442F03676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89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85BDA0-7A23-40D6-92E5-9A753DC7E18C}"/>
              </a:ext>
            </a:extLst>
          </p:cNvPr>
          <p:cNvSpPr txBox="1"/>
          <p:nvPr/>
        </p:nvSpPr>
        <p:spPr>
          <a:xfrm>
            <a:off x="1939255" y="1417739"/>
            <a:ext cx="831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house</a:t>
            </a:r>
            <a:r>
              <a:rPr lang="ko-KR" altLang="en-US" sz="4000" dirty="0"/>
              <a:t>문제</a:t>
            </a:r>
            <a:r>
              <a:rPr lang="en-US" altLang="ko-KR" sz="4000" dirty="0"/>
              <a:t> </a:t>
            </a:r>
            <a:r>
              <a:rPr lang="ko-KR" altLang="en-US" sz="4000" dirty="0"/>
              <a:t>시나리오 및 풀이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28D86-4441-4BBF-88F2-F32C802A3EFA}"/>
              </a:ext>
            </a:extLst>
          </p:cNvPr>
          <p:cNvSpPr txBox="1"/>
          <p:nvPr/>
        </p:nvSpPr>
        <p:spPr>
          <a:xfrm>
            <a:off x="7231310" y="2357307"/>
            <a:ext cx="286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한세고</a:t>
            </a:r>
            <a:r>
              <a:rPr lang="ko-KR" altLang="en-US" dirty="0"/>
              <a:t> 해킹보안과 고장수</a:t>
            </a:r>
          </a:p>
        </p:txBody>
      </p:sp>
    </p:spTree>
    <p:extLst>
      <p:ext uri="{BB962C8B-B14F-4D97-AF65-F5344CB8AC3E}">
        <p14:creationId xmlns:p14="http://schemas.microsoft.com/office/powerpoint/2010/main" val="178496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359D90-B5E8-47E3-A207-86CBEADAC32D}"/>
              </a:ext>
            </a:extLst>
          </p:cNvPr>
          <p:cNvSpPr txBox="1"/>
          <p:nvPr/>
        </p:nvSpPr>
        <p:spPr>
          <a:xfrm>
            <a:off x="690691" y="3777000"/>
            <a:ext cx="3036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키 값 설명 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15605-3351-4CBF-BE67-B497A3600B48}"/>
              </a:ext>
            </a:extLst>
          </p:cNvPr>
          <p:cNvSpPr txBox="1"/>
          <p:nvPr/>
        </p:nvSpPr>
        <p:spPr>
          <a:xfrm>
            <a:off x="690691" y="4971741"/>
            <a:ext cx="3965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시나리오 및 스토리</a:t>
            </a:r>
            <a:endParaRPr lang="en-US" altLang="ko-K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A45B8-3385-4668-B1F2-E61A734E910D}"/>
              </a:ext>
            </a:extLst>
          </p:cNvPr>
          <p:cNvSpPr txBox="1"/>
          <p:nvPr/>
        </p:nvSpPr>
        <p:spPr>
          <a:xfrm>
            <a:off x="690690" y="1387518"/>
            <a:ext cx="3036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문제 설명</a:t>
            </a:r>
            <a:endParaRPr lang="en-US" altLang="ko-KR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89910-0B8B-45A3-879D-DB1D349483B4}"/>
              </a:ext>
            </a:extLst>
          </p:cNvPr>
          <p:cNvSpPr txBox="1"/>
          <p:nvPr/>
        </p:nvSpPr>
        <p:spPr>
          <a:xfrm>
            <a:off x="690692" y="2582259"/>
            <a:ext cx="3036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문제 풀이과정</a:t>
            </a:r>
            <a:endParaRPr lang="en-US" altLang="ko-KR" sz="2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B15F6D-2CCE-4EDD-9C50-DBCB5609DCD6}"/>
              </a:ext>
            </a:extLst>
          </p:cNvPr>
          <p:cNvSpPr/>
          <p:nvPr/>
        </p:nvSpPr>
        <p:spPr>
          <a:xfrm>
            <a:off x="276837" y="243280"/>
            <a:ext cx="2122413" cy="993408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04504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551DB1D-50D1-4D19-9F52-53DAC6B86299}"/>
              </a:ext>
            </a:extLst>
          </p:cNvPr>
          <p:cNvCxnSpPr>
            <a:cxnSpLocks/>
          </p:cNvCxnSpPr>
          <p:nvPr/>
        </p:nvCxnSpPr>
        <p:spPr>
          <a:xfrm>
            <a:off x="0" y="94795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1CB4D3-EF29-434B-A625-EB79536FFB60}"/>
              </a:ext>
            </a:extLst>
          </p:cNvPr>
          <p:cNvSpPr txBox="1"/>
          <p:nvPr/>
        </p:nvSpPr>
        <p:spPr>
          <a:xfrm>
            <a:off x="293614" y="201119"/>
            <a:ext cx="297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문제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3FE4A-C0C3-4AC1-B6FE-EF72C12925C1}"/>
              </a:ext>
            </a:extLst>
          </p:cNvPr>
          <p:cNvSpPr txBox="1"/>
          <p:nvPr/>
        </p:nvSpPr>
        <p:spPr>
          <a:xfrm>
            <a:off x="570451" y="1661020"/>
            <a:ext cx="7298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프로그램 실행을 통해 힌트를 얻어내고 힌트를 이용해 플래그 값을 찾아라</a:t>
            </a:r>
          </a:p>
        </p:txBody>
      </p:sp>
    </p:spTree>
    <p:extLst>
      <p:ext uri="{BB962C8B-B14F-4D97-AF65-F5344CB8AC3E}">
        <p14:creationId xmlns:p14="http://schemas.microsoft.com/office/powerpoint/2010/main" val="388449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1CB4D3-EF29-434B-A625-EB79536FFB60}"/>
              </a:ext>
            </a:extLst>
          </p:cNvPr>
          <p:cNvSpPr txBox="1"/>
          <p:nvPr/>
        </p:nvSpPr>
        <p:spPr>
          <a:xfrm>
            <a:off x="293613" y="201119"/>
            <a:ext cx="342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문제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82937F-F9F9-4B69-A37C-E3F4FD978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76" y="1019736"/>
            <a:ext cx="8666965" cy="52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7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551DB1D-50D1-4D19-9F52-53DAC6B86299}"/>
              </a:ext>
            </a:extLst>
          </p:cNvPr>
          <p:cNvCxnSpPr>
            <a:cxnSpLocks/>
          </p:cNvCxnSpPr>
          <p:nvPr/>
        </p:nvCxnSpPr>
        <p:spPr>
          <a:xfrm>
            <a:off x="0" y="94795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1CB4D3-EF29-434B-A625-EB79536FFB60}"/>
              </a:ext>
            </a:extLst>
          </p:cNvPr>
          <p:cNvSpPr txBox="1"/>
          <p:nvPr/>
        </p:nvSpPr>
        <p:spPr>
          <a:xfrm>
            <a:off x="293613" y="201119"/>
            <a:ext cx="4748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문제 풀이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57B40-82E2-4B04-9920-BE1442FDBD6C}"/>
              </a:ext>
            </a:extLst>
          </p:cNvPr>
          <p:cNvSpPr txBox="1"/>
          <p:nvPr/>
        </p:nvSpPr>
        <p:spPr>
          <a:xfrm>
            <a:off x="411059" y="1518407"/>
            <a:ext cx="541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프로그램을 실행해 </a:t>
            </a:r>
            <a:r>
              <a:rPr lang="ko-KR" altLang="en-US" dirty="0" err="1"/>
              <a:t>힌트값을</a:t>
            </a:r>
            <a:r>
              <a:rPr lang="ko-KR" altLang="en-US" dirty="0"/>
              <a:t> 얻는다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B206F-61B3-4C2A-8D8D-1C870985AD13}"/>
              </a:ext>
            </a:extLst>
          </p:cNvPr>
          <p:cNvSpPr txBox="1"/>
          <p:nvPr/>
        </p:nvSpPr>
        <p:spPr>
          <a:xfrm>
            <a:off x="411058" y="2419850"/>
            <a:ext cx="541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힌트를 통해 </a:t>
            </a:r>
            <a:r>
              <a:rPr lang="ko-KR" altLang="en-US" dirty="0" err="1"/>
              <a:t>버퍼값과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en-US" altLang="ko-KR" dirty="0" err="1"/>
              <a:t>samsung</a:t>
            </a:r>
            <a:r>
              <a:rPr lang="en-US" altLang="ko-KR" dirty="0"/>
              <a:t>”</a:t>
            </a:r>
            <a:r>
              <a:rPr lang="ko-KR" altLang="en-US" dirty="0"/>
              <a:t>를 알아낸다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52BBC-34FF-449C-83A6-65F18CEE1D6C}"/>
              </a:ext>
            </a:extLst>
          </p:cNvPr>
          <p:cNvSpPr txBox="1"/>
          <p:nvPr/>
        </p:nvSpPr>
        <p:spPr>
          <a:xfrm>
            <a:off x="411057" y="3226591"/>
            <a:ext cx="551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프로그램을 </a:t>
            </a:r>
            <a:r>
              <a:rPr lang="ko-KR" altLang="en-US" dirty="0" err="1"/>
              <a:t>버퍼값과</a:t>
            </a:r>
            <a:r>
              <a:rPr lang="ko-KR" altLang="en-US" dirty="0"/>
              <a:t> 같이 실행한후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두번째 힌트인 </a:t>
            </a:r>
            <a:r>
              <a:rPr lang="en-US" altLang="ko-KR" dirty="0"/>
              <a:t>Samsung 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FE47C-E7B1-4D7D-9B54-26FFE7D1D2F7}"/>
              </a:ext>
            </a:extLst>
          </p:cNvPr>
          <p:cNvSpPr txBox="1"/>
          <p:nvPr/>
        </p:nvSpPr>
        <p:spPr>
          <a:xfrm>
            <a:off x="411057" y="4076409"/>
            <a:ext cx="510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출력된 패스워드를 얻어 폴더에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117AFD-3C20-4060-89FF-40AD27426552}"/>
              </a:ext>
            </a:extLst>
          </p:cNvPr>
          <p:cNvSpPr txBox="1"/>
          <p:nvPr/>
        </p:nvSpPr>
        <p:spPr>
          <a:xfrm>
            <a:off x="411057" y="4700211"/>
            <a:ext cx="510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플래그 획득</a:t>
            </a:r>
          </a:p>
        </p:txBody>
      </p:sp>
    </p:spTree>
    <p:extLst>
      <p:ext uri="{BB962C8B-B14F-4D97-AF65-F5344CB8AC3E}">
        <p14:creationId xmlns:p14="http://schemas.microsoft.com/office/powerpoint/2010/main" val="245693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551DB1D-50D1-4D19-9F52-53DAC6B86299}"/>
              </a:ext>
            </a:extLst>
          </p:cNvPr>
          <p:cNvCxnSpPr>
            <a:cxnSpLocks/>
          </p:cNvCxnSpPr>
          <p:nvPr/>
        </p:nvCxnSpPr>
        <p:spPr>
          <a:xfrm>
            <a:off x="0" y="94795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1CB4D3-EF29-434B-A625-EB79536FFB60}"/>
              </a:ext>
            </a:extLst>
          </p:cNvPr>
          <p:cNvSpPr txBox="1"/>
          <p:nvPr/>
        </p:nvSpPr>
        <p:spPr>
          <a:xfrm>
            <a:off x="293614" y="201119"/>
            <a:ext cx="4202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시나리오 및 스토리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339BD-C9A3-4F08-8488-FB66C79B7E89}"/>
              </a:ext>
            </a:extLst>
          </p:cNvPr>
          <p:cNvSpPr txBox="1"/>
          <p:nvPr/>
        </p:nvSpPr>
        <p:spPr>
          <a:xfrm>
            <a:off x="293615" y="1407251"/>
            <a:ext cx="656858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장수가 가장 좋아하는 것을 잃어버렸다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힌트와 파일을 이용해장수가 가장 좋아는 것을 찾아줘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5DCCE-F10E-4CE1-9A27-752191248D58}"/>
              </a:ext>
            </a:extLst>
          </p:cNvPr>
          <p:cNvSpPr txBox="1"/>
          <p:nvPr/>
        </p:nvSpPr>
        <p:spPr>
          <a:xfrm>
            <a:off x="755011" y="3152539"/>
            <a:ext cx="5494788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리눅스를 이용해 </a:t>
            </a:r>
            <a:r>
              <a:rPr lang="ko-KR" altLang="en-US" sz="2000" dirty="0" err="1"/>
              <a:t>패드워드를</a:t>
            </a:r>
            <a:r>
              <a:rPr lang="ko-KR" altLang="en-US" sz="2000" dirty="0"/>
              <a:t> 얻고 </a:t>
            </a:r>
            <a:r>
              <a:rPr lang="ko-KR" altLang="en-US" sz="2000" dirty="0" err="1"/>
              <a:t>비밀폴더를</a:t>
            </a:r>
            <a:r>
              <a:rPr lang="ko-KR" altLang="en-US" sz="2000" dirty="0"/>
              <a:t> 열어 플래그를 얻어라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(base64,</a:t>
            </a:r>
            <a:r>
              <a:rPr lang="ko-KR" altLang="en-US" sz="2000" dirty="0"/>
              <a:t> </a:t>
            </a:r>
            <a:r>
              <a:rPr lang="en-US" altLang="ko-KR" sz="2000" dirty="0"/>
              <a:t>16 =&gt; 10 )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295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124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돋움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고장수</dc:creator>
  <cp:lastModifiedBy>고장수</cp:lastModifiedBy>
  <cp:revision>14</cp:revision>
  <dcterms:created xsi:type="dcterms:W3CDTF">2020-11-04T03:10:20Z</dcterms:created>
  <dcterms:modified xsi:type="dcterms:W3CDTF">2021-04-18T19:09:02Z</dcterms:modified>
</cp:coreProperties>
</file>