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58E1-8EF2-43B9-9905-2291C197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95AE6-6DC0-4774-BFC4-B9434DD1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2D6C6-6753-460A-B337-D842DEFA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90353-99A8-4C00-A172-1059ABFA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B5D05-D089-45A8-A0FA-B0CBED8B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0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993D-6F3F-4545-ACA5-EFEA5BC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1B001-F6AC-4AE6-B94C-B3F4A11A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6688B-1E93-420A-A747-88B707F7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D2F5-3E20-42EB-9397-6CCA401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01682-DB54-4BCA-A239-C8C7040A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E7D950-EED6-4FA5-A756-CF7E77CE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DAA67-B0DB-4D66-BCAE-08AD8FDD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98F37-97CE-4358-9FD1-BD8BBCE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D8A53-89FA-4E58-B8B6-36647E6C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F5FE0-CF02-46EE-B8C4-9B95467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2580-7E20-4C20-947D-0D994B9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0845B-9FD4-4A5D-8538-BCF505B2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119FF-3C4E-4357-B838-CC4C4EB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7EA1-9F28-4371-9CA5-B6AA496D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5E0D-311A-4056-BBEB-36FA538D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0E72-1974-4378-A84C-E1695EC7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3EDEF-8A14-4F78-A763-48294A9A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445A-D726-4715-84BA-93375185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C7F-DD4A-4887-85B1-BD7637DA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2678-8E41-4657-9634-0582C619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D79F-E897-4126-B5CA-6DB41AD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AC8EC-8F31-4482-AAD6-06ED58D0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7DC20-65A2-4899-90B2-BD2F1C3A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89616-17F8-4FE4-94BB-6DA8771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D9313-1195-4036-A8C8-75CC1106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306DC-7A09-4B6D-89DE-AF352460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9-1E5E-4C24-B8AC-B6C8965B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C6347-7515-4242-85D0-AADC93C8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75A4D-E79C-4771-A5D6-2ED4C67E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5606E-26A7-4B7D-B0EC-3C830AC81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DE44A-53D8-423A-A1EF-0D59993EE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4443D-8D59-4206-AC56-179613ED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E8CF3-1DAC-4D76-91C5-4A2A88EE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B4D45-DF8E-4203-840D-0C5946FD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433A8-3749-498F-A0AA-E82D650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67E3-00B6-4175-97B0-6C5817F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C763D-432A-404B-A74A-F0A252EB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993956-6A6E-46FE-8B14-76CFD78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3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4E836C-DC59-468B-8DC9-61FA12F2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B5921-465F-42BC-83E6-C823901C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684C7-91A1-4D4C-B7B2-FA13A2D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385DF-75E6-4F9A-AFF0-7F80EF64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D2C83-2CF0-4EB6-B1B5-30D4E3F8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1C1BF-1A18-4036-BCD2-57A607D6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D2C93-7E56-4408-A876-8CC66817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DF8F-39B9-4B03-8806-1EC161F9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9CA14-9BB7-4AD0-A62C-C31C3AB6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87E1-15FB-4D64-AE45-6A4DF0C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84CBE4-AC90-49C8-BEB6-051CFD38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3FE55-B5CB-40E3-AEEE-582D916B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7C7D0-FF1B-49B0-B715-78399C6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F8FA7-57D6-4627-AA1F-E9C7FD8B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3F6D4-59FB-475B-88CF-2FD109E7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7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E4ED81-00E8-4865-92D9-B7863537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F9D1A-0DF7-47D3-9AF1-3192FCA9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0987E-8F64-431E-ACF1-426B288CE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84FD-B49D-4083-83C2-46E5B545EA3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9C5A0-D2A5-4C35-912F-EEDA1B7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6A581-995D-4E3D-9BD0-E951048D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5BDA0-7A23-40D6-92E5-9A753DC7E18C}"/>
              </a:ext>
            </a:extLst>
          </p:cNvPr>
          <p:cNvSpPr txBox="1"/>
          <p:nvPr/>
        </p:nvSpPr>
        <p:spPr>
          <a:xfrm>
            <a:off x="1939255" y="1417739"/>
            <a:ext cx="831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long</a:t>
            </a:r>
            <a:r>
              <a:rPr lang="ko-KR" altLang="en-US" sz="4000" dirty="0"/>
              <a:t>문제</a:t>
            </a:r>
            <a:r>
              <a:rPr lang="en-US" altLang="ko-KR" sz="4000" dirty="0"/>
              <a:t> </a:t>
            </a:r>
            <a:r>
              <a:rPr lang="ko-KR" altLang="en-US" sz="4000" dirty="0"/>
              <a:t>시나리오 및 풀이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28D86-4441-4BBF-88F2-F32C802A3EFA}"/>
              </a:ext>
            </a:extLst>
          </p:cNvPr>
          <p:cNvSpPr txBox="1"/>
          <p:nvPr/>
        </p:nvSpPr>
        <p:spPr>
          <a:xfrm>
            <a:off x="7231310" y="2357307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한세고</a:t>
            </a:r>
            <a:r>
              <a:rPr lang="ko-KR" altLang="en-US" dirty="0"/>
              <a:t> 해킹보안과 고장수</a:t>
            </a:r>
          </a:p>
        </p:txBody>
      </p:sp>
    </p:spTree>
    <p:extLst>
      <p:ext uri="{BB962C8B-B14F-4D97-AF65-F5344CB8AC3E}">
        <p14:creationId xmlns:p14="http://schemas.microsoft.com/office/powerpoint/2010/main" val="17849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62F1AB-7EF7-4440-9A3E-51AD64614994}"/>
              </a:ext>
            </a:extLst>
          </p:cNvPr>
          <p:cNvSpPr/>
          <p:nvPr/>
        </p:nvSpPr>
        <p:spPr>
          <a:xfrm>
            <a:off x="276838" y="243280"/>
            <a:ext cx="11627140" cy="63924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59D90-B5E8-47E3-A207-86CBEADAC32D}"/>
              </a:ext>
            </a:extLst>
          </p:cNvPr>
          <p:cNvSpPr txBox="1"/>
          <p:nvPr/>
        </p:nvSpPr>
        <p:spPr>
          <a:xfrm>
            <a:off x="774581" y="4271950"/>
            <a:ext cx="303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키 값 설명 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5605-3351-4CBF-BE67-B497A3600B48}"/>
              </a:ext>
            </a:extLst>
          </p:cNvPr>
          <p:cNvSpPr txBox="1"/>
          <p:nvPr/>
        </p:nvSpPr>
        <p:spPr>
          <a:xfrm>
            <a:off x="774581" y="5466691"/>
            <a:ext cx="396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시나리오 및 스토리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5B8-3385-4668-B1F2-E61A734E910D}"/>
              </a:ext>
            </a:extLst>
          </p:cNvPr>
          <p:cNvSpPr txBox="1"/>
          <p:nvPr/>
        </p:nvSpPr>
        <p:spPr>
          <a:xfrm>
            <a:off x="774580" y="1882468"/>
            <a:ext cx="303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문제 설명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89910-0B8B-45A3-879D-DB1D349483B4}"/>
              </a:ext>
            </a:extLst>
          </p:cNvPr>
          <p:cNvSpPr txBox="1"/>
          <p:nvPr/>
        </p:nvSpPr>
        <p:spPr>
          <a:xfrm>
            <a:off x="774582" y="3077209"/>
            <a:ext cx="303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문제 풀이과정</a:t>
            </a:r>
            <a:endParaRPr lang="en-US" altLang="ko-KR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B15F6D-2CCE-4EDD-9C50-DBCB5609DCD6}"/>
              </a:ext>
            </a:extLst>
          </p:cNvPr>
          <p:cNvSpPr/>
          <p:nvPr/>
        </p:nvSpPr>
        <p:spPr>
          <a:xfrm>
            <a:off x="276837" y="243280"/>
            <a:ext cx="2122413" cy="9934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4504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4" y="201119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3FE4A-C0C3-4AC1-B6FE-EF72C12925C1}"/>
              </a:ext>
            </a:extLst>
          </p:cNvPr>
          <p:cNvSpPr txBox="1"/>
          <p:nvPr/>
        </p:nvSpPr>
        <p:spPr>
          <a:xfrm>
            <a:off x="570451" y="1661020"/>
            <a:ext cx="7298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프로그램 실행을 통해 힌트를 얻어내고 힌트를 이용해 플래그 값을 찾아라</a:t>
            </a:r>
          </a:p>
        </p:txBody>
      </p:sp>
    </p:spTree>
    <p:extLst>
      <p:ext uri="{BB962C8B-B14F-4D97-AF65-F5344CB8AC3E}">
        <p14:creationId xmlns:p14="http://schemas.microsoft.com/office/powerpoint/2010/main" val="388449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3" y="201119"/>
            <a:ext cx="342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코드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C13B2D-8D42-4312-8BAD-9B4C57DB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053331"/>
            <a:ext cx="10435905" cy="57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3" y="201119"/>
            <a:ext cx="4689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문제 풀이 </a:t>
            </a:r>
            <a:r>
              <a:rPr lang="en-US" altLang="ko-KR" sz="3200" dirty="0"/>
              <a:t>– </a:t>
            </a:r>
            <a:r>
              <a:rPr lang="ko-KR" altLang="en-US" sz="3200" dirty="0"/>
              <a:t>힌트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C0200-DE4C-43C4-86F2-DEE67174B5D9}"/>
              </a:ext>
            </a:extLst>
          </p:cNvPr>
          <p:cNvSpPr txBox="1"/>
          <p:nvPr/>
        </p:nvSpPr>
        <p:spPr>
          <a:xfrm>
            <a:off x="293613" y="1308683"/>
            <a:ext cx="992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힌트</a:t>
            </a:r>
            <a:r>
              <a:rPr lang="en-US" altLang="ko-KR" sz="2400" dirty="0"/>
              <a:t>1: x1234</a:t>
            </a:r>
            <a:r>
              <a:rPr lang="ko-KR" altLang="en-US" sz="2400" dirty="0"/>
              <a:t> </a:t>
            </a:r>
            <a:r>
              <a:rPr lang="en-US" altLang="ko-KR" sz="2400" dirty="0"/>
              <a:t>----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ko-KR" altLang="en-US" sz="2400" dirty="0">
                <a:sym typeface="Wingdings" panose="05000000000000000000" pitchFamily="2" charset="2"/>
              </a:rPr>
              <a:t>진수인 </a:t>
            </a:r>
            <a:r>
              <a:rPr lang="en-US" altLang="ko-KR" sz="2400" dirty="0">
                <a:sym typeface="Wingdings" panose="05000000000000000000" pitchFamily="2" charset="2"/>
              </a:rPr>
              <a:t>1234</a:t>
            </a:r>
            <a:r>
              <a:rPr lang="ko-KR" altLang="en-US" sz="2400" dirty="0">
                <a:sym typeface="Wingdings" panose="05000000000000000000" pitchFamily="2" charset="2"/>
              </a:rPr>
              <a:t>를 </a:t>
            </a:r>
            <a:r>
              <a:rPr lang="en-US" altLang="ko-KR" sz="2400" dirty="0">
                <a:sym typeface="Wingdings" panose="05000000000000000000" pitchFamily="2" charset="2"/>
              </a:rPr>
              <a:t>10</a:t>
            </a:r>
            <a:r>
              <a:rPr lang="ko-KR" altLang="en-US" sz="2400" dirty="0">
                <a:sym typeface="Wingdings" panose="05000000000000000000" pitchFamily="2" charset="2"/>
              </a:rPr>
              <a:t>진수로 바꾸면 </a:t>
            </a:r>
            <a:r>
              <a:rPr lang="en-US" altLang="ko-KR" sz="2400" dirty="0">
                <a:sym typeface="Wingdings" panose="05000000000000000000" pitchFamily="2" charset="2"/>
              </a:rPr>
              <a:t>4660</a:t>
            </a:r>
            <a:r>
              <a:rPr lang="ko-KR" altLang="en-US" sz="2400" dirty="0">
                <a:sym typeface="Wingdings" panose="05000000000000000000" pitchFamily="2" charset="2"/>
              </a:rPr>
              <a:t>이 나온다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6DC7-8974-43E4-A760-7500ECCB8B16}"/>
              </a:ext>
            </a:extLst>
          </p:cNvPr>
          <p:cNvSpPr txBox="1"/>
          <p:nvPr/>
        </p:nvSpPr>
        <p:spPr>
          <a:xfrm>
            <a:off x="293613" y="3867041"/>
            <a:ext cx="921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힌트</a:t>
            </a:r>
            <a:r>
              <a:rPr lang="en-US" altLang="ko-KR" sz="2400" dirty="0"/>
              <a:t>2: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WVVkR2RXTXlWbkE9</a:t>
            </a:r>
            <a:r>
              <a:rPr lang="ko-KR" altLang="en-US" sz="2400" dirty="0"/>
              <a:t> </a:t>
            </a:r>
            <a:r>
              <a:rPr lang="en-US" altLang="ko-KR" sz="2400" dirty="0"/>
              <a:t>----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3</a:t>
            </a:r>
            <a:r>
              <a:rPr lang="ko-KR" altLang="en-US" sz="2400" dirty="0">
                <a:sym typeface="Wingdings" panose="05000000000000000000" pitchFamily="2" charset="2"/>
              </a:rPr>
              <a:t>번 디코딩 하면 </a:t>
            </a:r>
            <a:r>
              <a:rPr lang="en-US" altLang="ko-KR" sz="2400" dirty="0" err="1">
                <a:sym typeface="Wingdings" panose="05000000000000000000" pitchFamily="2" charset="2"/>
              </a:rPr>
              <a:t>hansei</a:t>
            </a:r>
            <a:r>
              <a:rPr lang="ko-KR" altLang="en-US" sz="2400" dirty="0">
                <a:sym typeface="Wingdings" panose="05000000000000000000" pitchFamily="2" charset="2"/>
              </a:rPr>
              <a:t>가 나온다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CC29EC-ED05-4F24-85D2-7A38FD0A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5" y="1806268"/>
            <a:ext cx="4400200" cy="18101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CAFB16-3950-4C65-A2F5-877A6898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01" y="2116461"/>
            <a:ext cx="5375158" cy="13125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8209CD-DBC1-48F9-A8C5-17BA5A313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11" y="4503987"/>
            <a:ext cx="3248025" cy="1038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5EDBA-21FE-469B-9BC5-D9AE53D7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953" y="6317496"/>
            <a:ext cx="1148637" cy="3831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3F7305-1295-4986-ADED-1C293553E0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422"/>
          <a:stretch/>
        </p:blipFill>
        <p:spPr>
          <a:xfrm>
            <a:off x="4891409" y="6245106"/>
            <a:ext cx="1738411" cy="3831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5546113-31D0-4C37-80B3-F6209E66C1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5" t="9292"/>
          <a:stretch/>
        </p:blipFill>
        <p:spPr>
          <a:xfrm>
            <a:off x="4273021" y="4475532"/>
            <a:ext cx="3133726" cy="10195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4CF1E10-5A2C-483D-A470-8670E55D9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251" y="4527755"/>
            <a:ext cx="3133725" cy="9429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670D0F4-06CA-4416-97C1-8BE4FD1B2A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6207" y="6165403"/>
            <a:ext cx="1997623" cy="40741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CAF65B-CE14-4A1B-AEC6-B1D62B76AB96}"/>
              </a:ext>
            </a:extLst>
          </p:cNvPr>
          <p:cNvCxnSpPr/>
          <p:nvPr/>
        </p:nvCxnSpPr>
        <p:spPr>
          <a:xfrm>
            <a:off x="1907272" y="5695166"/>
            <a:ext cx="0" cy="469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1BAE53-977E-4A64-9032-E919D477216A}"/>
              </a:ext>
            </a:extLst>
          </p:cNvPr>
          <p:cNvCxnSpPr/>
          <p:nvPr/>
        </p:nvCxnSpPr>
        <p:spPr>
          <a:xfrm>
            <a:off x="9513113" y="5641045"/>
            <a:ext cx="0" cy="469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FEFF2-8BD4-4136-85DE-D1B20E85EEB7}"/>
              </a:ext>
            </a:extLst>
          </p:cNvPr>
          <p:cNvCxnSpPr/>
          <p:nvPr/>
        </p:nvCxnSpPr>
        <p:spPr>
          <a:xfrm>
            <a:off x="5760615" y="5695166"/>
            <a:ext cx="0" cy="469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1238726-E464-484F-B4AA-E912A5A624F6}"/>
              </a:ext>
            </a:extLst>
          </p:cNvPr>
          <p:cNvCxnSpPr>
            <a:cxnSpLocks/>
          </p:cNvCxnSpPr>
          <p:nvPr/>
        </p:nvCxnSpPr>
        <p:spPr>
          <a:xfrm>
            <a:off x="0" y="3675126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2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3" y="201119"/>
            <a:ext cx="474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문제 풀이 </a:t>
            </a:r>
            <a:r>
              <a:rPr lang="en-US" altLang="ko-KR" sz="3200" dirty="0"/>
              <a:t>– </a:t>
            </a:r>
            <a:r>
              <a:rPr lang="ko-KR" altLang="en-US" sz="3200" dirty="0"/>
              <a:t>풀이 과정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57B40-82E2-4B04-9920-BE1442FDBD6C}"/>
              </a:ext>
            </a:extLst>
          </p:cNvPr>
          <p:cNvSpPr txBox="1"/>
          <p:nvPr/>
        </p:nvSpPr>
        <p:spPr>
          <a:xfrm>
            <a:off x="411059" y="1518407"/>
            <a:ext cx="54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프로그램을 실행해 </a:t>
            </a:r>
            <a:r>
              <a:rPr lang="ko-KR" altLang="en-US" dirty="0" err="1"/>
              <a:t>힌트값을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473D9-0074-4DA5-8531-7CC304F3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23" y="1339327"/>
            <a:ext cx="2028825" cy="69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B206F-61B3-4C2A-8D8D-1C870985AD13}"/>
              </a:ext>
            </a:extLst>
          </p:cNvPr>
          <p:cNvSpPr txBox="1"/>
          <p:nvPr/>
        </p:nvSpPr>
        <p:spPr>
          <a:xfrm>
            <a:off x="411058" y="2419850"/>
            <a:ext cx="54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힌트를 통해 </a:t>
            </a:r>
            <a:r>
              <a:rPr lang="ko-KR" altLang="en-US" dirty="0" err="1"/>
              <a:t>버퍼값과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hansei</a:t>
            </a:r>
            <a:r>
              <a:rPr lang="en-US" altLang="ko-KR" dirty="0"/>
              <a:t>”</a:t>
            </a:r>
            <a:r>
              <a:rPr lang="ko-KR" altLang="en-US" dirty="0"/>
              <a:t>를 알아낸다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52BBC-34FF-449C-83A6-65F18CEE1D6C}"/>
              </a:ext>
            </a:extLst>
          </p:cNvPr>
          <p:cNvSpPr txBox="1"/>
          <p:nvPr/>
        </p:nvSpPr>
        <p:spPr>
          <a:xfrm>
            <a:off x="411057" y="3226591"/>
            <a:ext cx="551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 dirty="0"/>
              <a:t>프로그램을 </a:t>
            </a:r>
            <a:r>
              <a:rPr lang="ko-KR" altLang="en-US" dirty="0" err="1"/>
              <a:t>버퍼값과</a:t>
            </a:r>
            <a:r>
              <a:rPr lang="ko-KR" altLang="en-US" dirty="0"/>
              <a:t> 같이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89FD8C-6E39-47C0-91DA-68012902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23" y="3170863"/>
            <a:ext cx="2409825" cy="47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E2E85-CC5A-4E50-A988-BDDE13C81B22}"/>
              </a:ext>
            </a:extLst>
          </p:cNvPr>
          <p:cNvSpPr txBox="1"/>
          <p:nvPr/>
        </p:nvSpPr>
        <p:spPr>
          <a:xfrm>
            <a:off x="411056" y="4014612"/>
            <a:ext cx="642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3 - 1. </a:t>
            </a:r>
            <a:r>
              <a:rPr lang="ko-KR" altLang="en-US" dirty="0"/>
              <a:t>프로그램을 </a:t>
            </a:r>
            <a:r>
              <a:rPr lang="ko-KR" altLang="en-US" dirty="0" err="1"/>
              <a:t>버퍼값과</a:t>
            </a:r>
            <a:r>
              <a:rPr lang="ko-KR" altLang="en-US" dirty="0"/>
              <a:t> 같이 </a:t>
            </a:r>
            <a:r>
              <a:rPr lang="ko-KR" altLang="en-US" dirty="0" err="1"/>
              <a:t>실행후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hansei</a:t>
            </a:r>
            <a:r>
              <a:rPr lang="en-US" altLang="ko-KR" dirty="0"/>
              <a:t>”</a:t>
            </a:r>
            <a:r>
              <a:rPr lang="ko-KR" altLang="en-US" dirty="0"/>
              <a:t>를 입력한다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856F71-5884-499F-AA49-694EDB69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714" y="4027828"/>
            <a:ext cx="2438400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F41ED0-275D-42B0-B5E3-6AB17F50C6A9}"/>
              </a:ext>
            </a:extLst>
          </p:cNvPr>
          <p:cNvSpPr txBox="1"/>
          <p:nvPr/>
        </p:nvSpPr>
        <p:spPr>
          <a:xfrm>
            <a:off x="411056" y="4841314"/>
            <a:ext cx="259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– 2. </a:t>
            </a:r>
            <a:r>
              <a:rPr lang="ko-KR" altLang="en-US" dirty="0"/>
              <a:t>플래그를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26785FA-04FC-4E82-B52B-5342DDCC4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23" y="4673555"/>
            <a:ext cx="2324100" cy="704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DFE47C-E7B1-4D7D-9B54-26FFE7D1D2F7}"/>
              </a:ext>
            </a:extLst>
          </p:cNvPr>
          <p:cNvSpPr txBox="1"/>
          <p:nvPr/>
        </p:nvSpPr>
        <p:spPr>
          <a:xfrm>
            <a:off x="411055" y="5652301"/>
            <a:ext cx="5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플래그를 </a:t>
            </a:r>
            <a:r>
              <a:rPr lang="en-US" altLang="ko-KR" dirty="0"/>
              <a:t>3</a:t>
            </a:r>
            <a:r>
              <a:rPr lang="ko-KR" altLang="en-US" dirty="0"/>
              <a:t>번 디코딩해 진짜 플래그를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3" y="201119"/>
            <a:ext cx="72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키 값 풀이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D6219-D71A-43B3-825D-8C6A518599D4}"/>
              </a:ext>
            </a:extLst>
          </p:cNvPr>
          <p:cNvSpPr txBox="1"/>
          <p:nvPr/>
        </p:nvSpPr>
        <p:spPr>
          <a:xfrm>
            <a:off x="466986" y="1426128"/>
            <a:ext cx="329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플래그 값</a:t>
            </a:r>
            <a:r>
              <a:rPr lang="en-US" altLang="ko-KR" sz="2800" dirty="0"/>
              <a:t>: mint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92F49-1EC5-4091-BA6B-6DBE5AE70923}"/>
              </a:ext>
            </a:extLst>
          </p:cNvPr>
          <p:cNvSpPr txBox="1"/>
          <p:nvPr/>
        </p:nvSpPr>
        <p:spPr>
          <a:xfrm>
            <a:off x="466986" y="3244334"/>
            <a:ext cx="690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WWxkc2RXUkJQVDA9</a:t>
            </a:r>
            <a:r>
              <a:rPr lang="ko-KR" altLang="en-US" sz="2400" dirty="0"/>
              <a:t> </a:t>
            </a:r>
            <a:r>
              <a:rPr lang="en-US" altLang="ko-KR" sz="2400" dirty="0"/>
              <a:t>: mint</a:t>
            </a:r>
            <a:r>
              <a:rPr lang="ko-KR" altLang="en-US" sz="2400" dirty="0"/>
              <a:t>를 </a:t>
            </a:r>
            <a:r>
              <a:rPr lang="en-US" altLang="ko-KR" sz="2400" dirty="0"/>
              <a:t>3</a:t>
            </a:r>
            <a:r>
              <a:rPr lang="ko-KR" altLang="en-US" sz="2400" dirty="0"/>
              <a:t>번 인코딩한 값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3F3BF-FBD8-49B8-8171-0484F2B8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9" y="3879165"/>
            <a:ext cx="3362501" cy="1026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EAC739-7551-4421-A631-C8A00186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00" y="5675895"/>
            <a:ext cx="1116783" cy="3722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ECA33D-1325-4DB8-95EC-1317D7F53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36" y="3879165"/>
            <a:ext cx="3162300" cy="933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A41DDA-0704-464E-80C2-85C00AF6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909" y="5737485"/>
            <a:ext cx="1047750" cy="323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B09F91-B396-4ED7-BD98-2B42C488D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675" y="3860115"/>
            <a:ext cx="3095625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98E14A-BDD2-4F0F-A250-282EBAAE1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371" y="5689074"/>
            <a:ext cx="1850009" cy="33742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A4325B-88C9-4825-A506-8C72CB23F5B2}"/>
              </a:ext>
            </a:extLst>
          </p:cNvPr>
          <p:cNvCxnSpPr/>
          <p:nvPr/>
        </p:nvCxnSpPr>
        <p:spPr>
          <a:xfrm>
            <a:off x="2295219" y="5057603"/>
            <a:ext cx="0" cy="469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9FBDEE-DF1F-4DB5-863F-8B2044355500}"/>
              </a:ext>
            </a:extLst>
          </p:cNvPr>
          <p:cNvCxnSpPr/>
          <p:nvPr/>
        </p:nvCxnSpPr>
        <p:spPr>
          <a:xfrm>
            <a:off x="9752376" y="4989565"/>
            <a:ext cx="0" cy="469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0AC661-68C8-4E20-8573-1597B0146E8F}"/>
              </a:ext>
            </a:extLst>
          </p:cNvPr>
          <p:cNvCxnSpPr/>
          <p:nvPr/>
        </p:nvCxnSpPr>
        <p:spPr>
          <a:xfrm>
            <a:off x="5878061" y="5059237"/>
            <a:ext cx="0" cy="469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7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4" y="201119"/>
            <a:ext cx="420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시나리오 및 스토리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339BD-C9A3-4F08-8488-FB66C79B7E89}"/>
              </a:ext>
            </a:extLst>
          </p:cNvPr>
          <p:cNvSpPr txBox="1"/>
          <p:nvPr/>
        </p:nvSpPr>
        <p:spPr>
          <a:xfrm>
            <a:off x="293614" y="1717644"/>
            <a:ext cx="1241570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학교에 </a:t>
            </a:r>
            <a:r>
              <a:rPr lang="en-US" altLang="ko-KR" sz="2000" dirty="0"/>
              <a:t>long</a:t>
            </a:r>
            <a:r>
              <a:rPr lang="ko-KR" altLang="en-US" sz="2000" dirty="0"/>
              <a:t>폭탄이 설치되었다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 폭탄은 힌트 중에</a:t>
            </a:r>
            <a:r>
              <a:rPr lang="en-US" altLang="ko-KR" sz="2000" dirty="0"/>
              <a:t> 1</a:t>
            </a:r>
            <a:r>
              <a:rPr lang="ko-KR" altLang="en-US" sz="2000" dirty="0"/>
              <a:t>개와 플래그에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암호화를 하였다고 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리눅스로 파일을 실행하고 힌트를 통해 암호화하기 전 플래그를 획득해 폭탄을 해제하라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( </a:t>
            </a:r>
            <a:r>
              <a:rPr lang="ko-KR" altLang="en-US" sz="2000" dirty="0"/>
              <a:t>모든 암호는 </a:t>
            </a:r>
            <a:r>
              <a:rPr lang="en-US" altLang="ko-KR" sz="2000" dirty="0"/>
              <a:t>base64</a:t>
            </a:r>
            <a:r>
              <a:rPr lang="ko-KR" altLang="en-US" sz="2000" dirty="0"/>
              <a:t>로 풀어라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29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206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고장수</dc:creator>
  <cp:lastModifiedBy>고장수</cp:lastModifiedBy>
  <cp:revision>11</cp:revision>
  <dcterms:created xsi:type="dcterms:W3CDTF">2020-11-04T03:10:20Z</dcterms:created>
  <dcterms:modified xsi:type="dcterms:W3CDTF">2020-11-04T07:28:49Z</dcterms:modified>
</cp:coreProperties>
</file>