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80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70" r:id="rId17"/>
    <p:sldId id="281" r:id="rId18"/>
    <p:sldId id="271" r:id="rId19"/>
    <p:sldId id="275" r:id="rId20"/>
    <p:sldId id="276" r:id="rId21"/>
    <p:sldId id="272" r:id="rId22"/>
    <p:sldId id="273" r:id="rId23"/>
    <p:sldId id="274" r:id="rId24"/>
    <p:sldId id="283" r:id="rId25"/>
    <p:sldId id="278" r:id="rId26"/>
    <p:sldId id="284" r:id="rId27"/>
    <p:sldId id="285" r:id="rId28"/>
    <p:sldId id="286" r:id="rId29"/>
    <p:sldId id="287" r:id="rId30"/>
    <p:sldId id="277" r:id="rId31"/>
    <p:sldId id="279" r:id="rId3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61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0441" y="2142490"/>
            <a:ext cx="6643116" cy="581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17/3/29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17/3/29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17/3/29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17/3/29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17/3/29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200" y="248665"/>
            <a:ext cx="8483600" cy="29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293" y="2141473"/>
            <a:ext cx="8519413" cy="295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17/3/29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1000" y="1676400"/>
            <a:ext cx="8266471" cy="3143234"/>
            <a:chOff x="838200" y="1524000"/>
            <a:chExt cx="8266471" cy="3143234"/>
          </a:xfrm>
        </p:grpSpPr>
        <p:sp>
          <p:nvSpPr>
            <p:cNvPr id="2" name="object 2"/>
            <p:cNvSpPr txBox="1"/>
            <p:nvPr/>
          </p:nvSpPr>
          <p:spPr>
            <a:xfrm>
              <a:off x="838200" y="2590800"/>
              <a:ext cx="3246755" cy="8309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5400">
                  <a:latin typeface="Calibri"/>
                  <a:cs typeface="Calibri"/>
                </a:rPr>
                <a:t>Go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471" y="1524000"/>
              <a:ext cx="5791200" cy="31432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/>
              <a:t>--- </a:t>
            </a:r>
            <a:r>
              <a:rPr>
                <a:latin typeface="KaiTi"/>
                <a:cs typeface="KaiTi"/>
              </a:rPr>
              <a:t>背景</a:t>
            </a:r>
            <a:r>
              <a:rPr spc="-595">
                <a:latin typeface="KaiTi"/>
                <a:cs typeface="KaiTi"/>
              </a:rPr>
              <a:t> </a:t>
            </a:r>
            <a:r>
              <a:rPr/>
              <a:t>---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371600" y="685800"/>
            <a:ext cx="6934200" cy="5853685"/>
            <a:chOff x="2133600" y="705896"/>
            <a:chExt cx="6934200" cy="5853685"/>
          </a:xfrm>
        </p:grpSpPr>
        <p:grpSp>
          <p:nvGrpSpPr>
            <p:cNvPr id="9" name="组合 8"/>
            <p:cNvGrpSpPr/>
            <p:nvPr/>
          </p:nvGrpSpPr>
          <p:grpSpPr>
            <a:xfrm>
              <a:off x="2133600" y="705896"/>
              <a:ext cx="4114800" cy="5853685"/>
              <a:chOff x="1333500" y="782096"/>
              <a:chExt cx="4114800" cy="5853685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1449892" y="782096"/>
                <a:ext cx="0" cy="585368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椭圆 6"/>
              <p:cNvSpPr/>
              <p:nvPr/>
            </p:nvSpPr>
            <p:spPr>
              <a:xfrm>
                <a:off x="1333500" y="6172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673888" y="6070960"/>
                <a:ext cx="3774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2007.09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：开始设计和实现</a:t>
                </a: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133600" y="5378838"/>
              <a:ext cx="5334000" cy="400110"/>
              <a:chOff x="2133600" y="5378838"/>
              <a:chExt cx="5334000" cy="4001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133600" y="5464593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73988" y="5378838"/>
                <a:ext cx="49936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2008.03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Robert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第一次在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git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上提交代码</a:t>
                </a:r>
                <a:endParaRPr lang="en-US" altLang="zh-CN" sz="20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133600" y="4661676"/>
              <a:ext cx="5334000" cy="400110"/>
              <a:chOff x="2133600" y="4661676"/>
              <a:chExt cx="5334000" cy="40011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2133600" y="4747431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473988" y="4661676"/>
                <a:ext cx="49936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2009.11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：开源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133600" y="3858759"/>
              <a:ext cx="4648200" cy="400110"/>
              <a:chOff x="2133600" y="3858759"/>
              <a:chExt cx="4648200" cy="40011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133600" y="39445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473988" y="3858759"/>
                <a:ext cx="4307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2012.03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：第一个稳定版发布，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Go1</a:t>
                </a:r>
                <a:endParaRPr lang="zh-CN" altLang="en-US" sz="20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133600" y="3141597"/>
              <a:ext cx="2931188" cy="400110"/>
              <a:chOff x="2133600" y="3141597"/>
              <a:chExt cx="2931188" cy="40011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133600" y="3227352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473988" y="3141597"/>
                <a:ext cx="2590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2013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Go1.2</a:t>
                </a:r>
                <a:endParaRPr lang="zh-CN" altLang="en-US" sz="20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133600" y="2424435"/>
              <a:ext cx="2931188" cy="400110"/>
              <a:chOff x="2133600" y="2424435"/>
              <a:chExt cx="2931188" cy="40011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133600" y="251019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473988" y="2424435"/>
                <a:ext cx="2590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2014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Go1.3</a:t>
                </a:r>
                <a:endParaRPr lang="zh-CN" altLang="en-US" sz="20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133600" y="1702177"/>
              <a:ext cx="6934200" cy="400110"/>
              <a:chOff x="2133600" y="1702177"/>
              <a:chExt cx="6934200" cy="400110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133600" y="1787932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73988" y="1702177"/>
                <a:ext cx="6593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2015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月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Go1.4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    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8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月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Go1.5(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从编译到链接，从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迁到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Go)</a:t>
                </a:r>
                <a:endParaRPr lang="zh-CN" altLang="en-US" sz="20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137787" y="989008"/>
              <a:ext cx="4796412" cy="400110"/>
              <a:chOff x="2137787" y="989008"/>
              <a:chExt cx="4796412" cy="40011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137787" y="1074763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478174" y="989008"/>
                <a:ext cx="44560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2016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月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Go1.6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    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8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月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Go1.7</a:t>
                </a:r>
                <a:endParaRPr lang="zh-CN" altLang="en-US" sz="20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/>
              <a:t>--- </a:t>
            </a:r>
            <a:r>
              <a:rPr>
                <a:latin typeface="KaiTi"/>
                <a:cs typeface="KaiTi"/>
              </a:rPr>
              <a:t>背景</a:t>
            </a:r>
            <a:r>
              <a:rPr spc="-595">
                <a:latin typeface="KaiTi"/>
                <a:cs typeface="KaiTi"/>
              </a:rPr>
              <a:t> </a:t>
            </a:r>
            <a:r>
              <a:rPr/>
              <a:t>---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587" y="1524000"/>
            <a:ext cx="9132413" cy="1606899"/>
            <a:chOff x="152400" y="990600"/>
            <a:chExt cx="9132413" cy="16068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997299"/>
              <a:ext cx="5080635" cy="16002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990600"/>
              <a:ext cx="4484213" cy="1524000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143000" y="3505200"/>
            <a:ext cx="6310002" cy="1785742"/>
            <a:chOff x="1219200" y="3645400"/>
            <a:chExt cx="6310002" cy="178574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3645400"/>
              <a:ext cx="5609567" cy="75897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155" y="4572398"/>
              <a:ext cx="6278047" cy="8587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645" y="707009"/>
            <a:ext cx="107315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90">
                <a:latin typeface="Garamond"/>
                <a:cs typeface="Garamond"/>
              </a:rPr>
              <a:t>g</a:t>
            </a:r>
            <a:r>
              <a:rPr sz="3200" b="1" spc="-35">
                <a:latin typeface="Garamond"/>
                <a:cs typeface="Garamond"/>
              </a:rPr>
              <a:t>o</a:t>
            </a:r>
            <a:r>
              <a:rPr sz="3200" b="1" spc="-25">
                <a:latin typeface="Garamond"/>
                <a:cs typeface="Garamond"/>
              </a:rPr>
              <a:t>o</a:t>
            </a:r>
            <a:r>
              <a:rPr sz="3200" b="1" spc="-270">
                <a:latin typeface="Garamond"/>
                <a:cs typeface="Garamond"/>
              </a:rPr>
              <a:t>g</a:t>
            </a:r>
            <a:r>
              <a:rPr sz="3200" b="1" spc="-125">
                <a:latin typeface="Garamond"/>
                <a:cs typeface="Garamond"/>
              </a:rPr>
              <a:t>l</a:t>
            </a:r>
            <a:r>
              <a:rPr sz="3200" b="1" spc="-165">
                <a:latin typeface="Garamond"/>
                <a:cs typeface="Garamond"/>
              </a:rPr>
              <a:t>e</a:t>
            </a:r>
            <a:endParaRPr sz="32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7385" y="884809"/>
            <a:ext cx="261514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(</a:t>
            </a:r>
            <a:r>
              <a:rPr sz="18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主要任务是网络服务</a:t>
            </a:r>
            <a:r>
              <a:rPr sz="1800" spc="-2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器</a:t>
            </a:r>
            <a:r>
              <a:rPr sz="1800" b="1">
                <a:latin typeface="华文楷体" panose="02010600040101010101" pitchFamily="2" charset="-122"/>
                <a:ea typeface="华文楷体" panose="02010600040101010101" pitchFamily="2" charset="-122"/>
                <a:cs typeface="Microsoft YaHei UI"/>
              </a:rPr>
              <a:t>）</a:t>
            </a:r>
            <a:endParaRPr sz="1800">
              <a:latin typeface="华文楷体" panose="02010600040101010101" pitchFamily="2" charset="-122"/>
              <a:ea typeface="华文楷体" panose="02010600040101010101" pitchFamily="2" charset="-122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1476502"/>
            <a:ext cx="809498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0215" algn="l"/>
                <a:tab pos="450850" algn="l"/>
              </a:tabLst>
            </a:pPr>
            <a:r>
              <a:rPr lang="en-US"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1.   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移动设备的</a:t>
            </a:r>
            <a:r>
              <a:rPr sz="2400" spc="-66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 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Chrome 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SPDY 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代理；</a:t>
            </a:r>
          </a:p>
          <a:p>
            <a:pPr marL="12700">
              <a:lnSpc>
                <a:spcPct val="100000"/>
              </a:lnSpc>
              <a:tabLst>
                <a:tab pos="469900" algn="l"/>
                <a:tab pos="470534" algn="l"/>
              </a:tabLst>
            </a:pPr>
            <a:r>
              <a:rPr lang="en-US"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2.   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Chrome, ChromeOS, Android 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SDK, 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Earth</a:t>
            </a:r>
            <a:r>
              <a:rPr sz="2400" spc="5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 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等的下载服务器；</a:t>
            </a: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526415" algn="l"/>
                <a:tab pos="527050" algn="l"/>
              </a:tabLst>
            </a:pP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YouTube 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Vitess 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MySQL</a:t>
            </a:r>
            <a:r>
              <a:rPr sz="2400" spc="-6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 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均衡器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；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  <a:cs typeface="SimSu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526415" algn="l"/>
                <a:tab pos="527050" algn="l"/>
              </a:tabLst>
            </a:pPr>
            <a:endParaRPr sz="2400">
              <a:latin typeface="华文楷体" panose="02010600040101010101" pitchFamily="2" charset="-122"/>
              <a:ea typeface="华文楷体" panose="02010600040101010101" pitchFamily="2" charset="-122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3879" y="3852671"/>
            <a:ext cx="4293108" cy="2157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3210080"/>
            <a:ext cx="3523488" cy="2977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0200" y="248665"/>
            <a:ext cx="100774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背景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95600" y="2590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并发模型</a:t>
            </a:r>
          </a:p>
        </p:txBody>
      </p:sp>
    </p:spTree>
    <p:extLst>
      <p:ext uri="{BB962C8B-B14F-4D97-AF65-F5344CB8AC3E}">
        <p14:creationId xmlns:p14="http://schemas.microsoft.com/office/powerpoint/2010/main" val="198440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/>
              <a:t>--- </a:t>
            </a:r>
            <a:r>
              <a:rPr>
                <a:latin typeface="KaiTi"/>
                <a:cs typeface="KaiTi"/>
              </a:rPr>
              <a:t>并发模型</a:t>
            </a:r>
            <a:r>
              <a:rPr spc="-595">
                <a:latin typeface="KaiTi"/>
                <a:cs typeface="KaiTi"/>
              </a:rPr>
              <a:t> </a:t>
            </a:r>
            <a:r>
              <a:rPr/>
              <a:t>---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29000" y="69257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endParaRPr lang="zh-CN" altLang="en-US" sz="36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1829"/>
            <a:ext cx="4719600" cy="17776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6362"/>
            <a:ext cx="4174964" cy="17731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81400"/>
            <a:ext cx="5372100" cy="2133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/>
              <a:t>--- </a:t>
            </a:r>
            <a:r>
              <a:rPr>
                <a:latin typeface="KaiTi"/>
                <a:cs typeface="KaiTi"/>
              </a:rPr>
              <a:t>并发模型</a:t>
            </a:r>
            <a:r>
              <a:rPr spc="-595">
                <a:latin typeface="KaiTi"/>
                <a:cs typeface="KaiTi"/>
              </a:rPr>
              <a:t> </a:t>
            </a:r>
            <a:r>
              <a:rPr/>
              <a:t>---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2680" y="5544820"/>
            <a:ext cx="688530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>
                <a:latin typeface="Microsoft YaHei UI"/>
                <a:cs typeface="Microsoft YaHei UI"/>
              </a:rPr>
              <a:t>不使用共享内存的方式来通信；以通信作为手段来共享内存。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2800" y="110589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Go</a:t>
            </a:r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05071"/>
            <a:ext cx="3657600" cy="57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90800"/>
            <a:ext cx="3657600" cy="8320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630861"/>
            <a:ext cx="3657600" cy="1390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464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并发模型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2949194" y="1363831"/>
            <a:ext cx="2555875" cy="4769884"/>
            <a:chOff x="2949194" y="1363831"/>
            <a:chExt cx="2555875" cy="4769884"/>
          </a:xfrm>
        </p:grpSpPr>
        <p:grpSp>
          <p:nvGrpSpPr>
            <p:cNvPr id="50" name="组合 49"/>
            <p:cNvGrpSpPr/>
            <p:nvPr/>
          </p:nvGrpSpPr>
          <p:grpSpPr>
            <a:xfrm>
              <a:off x="2949194" y="1861942"/>
              <a:ext cx="2555875" cy="4271773"/>
              <a:chOff x="3011423" y="909827"/>
              <a:chExt cx="2555875" cy="4271773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254502" y="4146041"/>
                <a:ext cx="937260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937260" h="504825">
                    <a:moveTo>
                      <a:pt x="468630" y="0"/>
                    </a:moveTo>
                    <a:lnTo>
                      <a:pt x="409844" y="1964"/>
                    </a:lnTo>
                    <a:lnTo>
                      <a:pt x="353238" y="7701"/>
                    </a:lnTo>
                    <a:lnTo>
                      <a:pt x="299250" y="16974"/>
                    </a:lnTo>
                    <a:lnTo>
                      <a:pt x="248320" y="29547"/>
                    </a:lnTo>
                    <a:lnTo>
                      <a:pt x="200887" y="45184"/>
                    </a:lnTo>
                    <a:lnTo>
                      <a:pt x="157390" y="63647"/>
                    </a:lnTo>
                    <a:lnTo>
                      <a:pt x="118268" y="84703"/>
                    </a:lnTo>
                    <a:lnTo>
                      <a:pt x="83960" y="108113"/>
                    </a:lnTo>
                    <a:lnTo>
                      <a:pt x="54905" y="133642"/>
                    </a:lnTo>
                    <a:lnTo>
                      <a:pt x="14311" y="190111"/>
                    </a:lnTo>
                    <a:lnTo>
                      <a:pt x="0" y="252221"/>
                    </a:lnTo>
                    <a:lnTo>
                      <a:pt x="3651" y="283864"/>
                    </a:lnTo>
                    <a:lnTo>
                      <a:pt x="31543" y="343390"/>
                    </a:lnTo>
                    <a:lnTo>
                      <a:pt x="83960" y="396330"/>
                    </a:lnTo>
                    <a:lnTo>
                      <a:pt x="118268" y="419740"/>
                    </a:lnTo>
                    <a:lnTo>
                      <a:pt x="157390" y="440796"/>
                    </a:lnTo>
                    <a:lnTo>
                      <a:pt x="200887" y="459259"/>
                    </a:lnTo>
                    <a:lnTo>
                      <a:pt x="248320" y="474896"/>
                    </a:lnTo>
                    <a:lnTo>
                      <a:pt x="299250" y="487469"/>
                    </a:lnTo>
                    <a:lnTo>
                      <a:pt x="353238" y="496742"/>
                    </a:lnTo>
                    <a:lnTo>
                      <a:pt x="409844" y="502479"/>
                    </a:lnTo>
                    <a:lnTo>
                      <a:pt x="468630" y="504443"/>
                    </a:lnTo>
                    <a:lnTo>
                      <a:pt x="527415" y="502479"/>
                    </a:lnTo>
                    <a:lnTo>
                      <a:pt x="584021" y="496742"/>
                    </a:lnTo>
                    <a:lnTo>
                      <a:pt x="638009" y="487469"/>
                    </a:lnTo>
                    <a:lnTo>
                      <a:pt x="688939" y="474896"/>
                    </a:lnTo>
                    <a:lnTo>
                      <a:pt x="736372" y="459259"/>
                    </a:lnTo>
                    <a:lnTo>
                      <a:pt x="779869" y="440796"/>
                    </a:lnTo>
                    <a:lnTo>
                      <a:pt x="818991" y="419740"/>
                    </a:lnTo>
                    <a:lnTo>
                      <a:pt x="853299" y="396330"/>
                    </a:lnTo>
                    <a:lnTo>
                      <a:pt x="882354" y="370801"/>
                    </a:lnTo>
                    <a:lnTo>
                      <a:pt x="922948" y="314332"/>
                    </a:lnTo>
                    <a:lnTo>
                      <a:pt x="937260" y="252221"/>
                    </a:lnTo>
                    <a:lnTo>
                      <a:pt x="933608" y="220579"/>
                    </a:lnTo>
                    <a:lnTo>
                      <a:pt x="905716" y="161053"/>
                    </a:lnTo>
                    <a:lnTo>
                      <a:pt x="853299" y="108113"/>
                    </a:lnTo>
                    <a:lnTo>
                      <a:pt x="818991" y="84703"/>
                    </a:lnTo>
                    <a:lnTo>
                      <a:pt x="779869" y="63647"/>
                    </a:lnTo>
                    <a:lnTo>
                      <a:pt x="736372" y="45184"/>
                    </a:lnTo>
                    <a:lnTo>
                      <a:pt x="688939" y="29547"/>
                    </a:lnTo>
                    <a:lnTo>
                      <a:pt x="638009" y="16974"/>
                    </a:lnTo>
                    <a:lnTo>
                      <a:pt x="584021" y="7701"/>
                    </a:lnTo>
                    <a:lnTo>
                      <a:pt x="527415" y="1964"/>
                    </a:lnTo>
                    <a:lnTo>
                      <a:pt x="468630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254502" y="4146041"/>
                <a:ext cx="937260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937260" h="504825">
                    <a:moveTo>
                      <a:pt x="0" y="252221"/>
                    </a:moveTo>
                    <a:lnTo>
                      <a:pt x="14311" y="190111"/>
                    </a:lnTo>
                    <a:lnTo>
                      <a:pt x="54905" y="133642"/>
                    </a:lnTo>
                    <a:lnTo>
                      <a:pt x="83960" y="108113"/>
                    </a:lnTo>
                    <a:lnTo>
                      <a:pt x="118268" y="84703"/>
                    </a:lnTo>
                    <a:lnTo>
                      <a:pt x="157390" y="63647"/>
                    </a:lnTo>
                    <a:lnTo>
                      <a:pt x="200887" y="45184"/>
                    </a:lnTo>
                    <a:lnTo>
                      <a:pt x="248320" y="29547"/>
                    </a:lnTo>
                    <a:lnTo>
                      <a:pt x="299250" y="16974"/>
                    </a:lnTo>
                    <a:lnTo>
                      <a:pt x="353238" y="7701"/>
                    </a:lnTo>
                    <a:lnTo>
                      <a:pt x="409844" y="1964"/>
                    </a:lnTo>
                    <a:lnTo>
                      <a:pt x="468630" y="0"/>
                    </a:lnTo>
                    <a:lnTo>
                      <a:pt x="527415" y="1964"/>
                    </a:lnTo>
                    <a:lnTo>
                      <a:pt x="584021" y="7701"/>
                    </a:lnTo>
                    <a:lnTo>
                      <a:pt x="638009" y="16974"/>
                    </a:lnTo>
                    <a:lnTo>
                      <a:pt x="688939" y="29547"/>
                    </a:lnTo>
                    <a:lnTo>
                      <a:pt x="736372" y="45184"/>
                    </a:lnTo>
                    <a:lnTo>
                      <a:pt x="779869" y="63647"/>
                    </a:lnTo>
                    <a:lnTo>
                      <a:pt x="818991" y="84703"/>
                    </a:lnTo>
                    <a:lnTo>
                      <a:pt x="853299" y="108113"/>
                    </a:lnTo>
                    <a:lnTo>
                      <a:pt x="882354" y="133642"/>
                    </a:lnTo>
                    <a:lnTo>
                      <a:pt x="922948" y="190111"/>
                    </a:lnTo>
                    <a:lnTo>
                      <a:pt x="937260" y="252221"/>
                    </a:lnTo>
                    <a:lnTo>
                      <a:pt x="933608" y="283864"/>
                    </a:lnTo>
                    <a:lnTo>
                      <a:pt x="905716" y="343390"/>
                    </a:lnTo>
                    <a:lnTo>
                      <a:pt x="853299" y="396330"/>
                    </a:lnTo>
                    <a:lnTo>
                      <a:pt x="818991" y="419740"/>
                    </a:lnTo>
                    <a:lnTo>
                      <a:pt x="779869" y="440796"/>
                    </a:lnTo>
                    <a:lnTo>
                      <a:pt x="736372" y="459259"/>
                    </a:lnTo>
                    <a:lnTo>
                      <a:pt x="688939" y="474896"/>
                    </a:lnTo>
                    <a:lnTo>
                      <a:pt x="638009" y="487469"/>
                    </a:lnTo>
                    <a:lnTo>
                      <a:pt x="584021" y="496742"/>
                    </a:lnTo>
                    <a:lnTo>
                      <a:pt x="527415" y="502479"/>
                    </a:lnTo>
                    <a:lnTo>
                      <a:pt x="468630" y="504443"/>
                    </a:lnTo>
                    <a:lnTo>
                      <a:pt x="409844" y="502479"/>
                    </a:lnTo>
                    <a:lnTo>
                      <a:pt x="353238" y="496742"/>
                    </a:lnTo>
                    <a:lnTo>
                      <a:pt x="299250" y="487469"/>
                    </a:lnTo>
                    <a:lnTo>
                      <a:pt x="248320" y="474896"/>
                    </a:lnTo>
                    <a:lnTo>
                      <a:pt x="200887" y="459259"/>
                    </a:lnTo>
                    <a:lnTo>
                      <a:pt x="157390" y="440796"/>
                    </a:lnTo>
                    <a:lnTo>
                      <a:pt x="118268" y="419740"/>
                    </a:lnTo>
                    <a:lnTo>
                      <a:pt x="83960" y="396330"/>
                    </a:lnTo>
                    <a:lnTo>
                      <a:pt x="54905" y="370801"/>
                    </a:lnTo>
                    <a:lnTo>
                      <a:pt x="14311" y="314332"/>
                    </a:lnTo>
                    <a:lnTo>
                      <a:pt x="0" y="252221"/>
                    </a:lnTo>
                    <a:close/>
                  </a:path>
                </a:pathLst>
              </a:custGeom>
              <a:ln w="25908">
                <a:solidFill>
                  <a:srgbClr val="385D8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3488182" y="4195317"/>
                <a:ext cx="469900" cy="3937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25">
                    <a:solidFill>
                      <a:srgbClr val="FFFFFF"/>
                    </a:solidFill>
                    <a:latin typeface="Calibri"/>
                    <a:cs typeface="Calibri"/>
                  </a:rPr>
                  <a:t>K</a:t>
                </a:r>
                <a:r>
                  <a:rPr sz="2400" spc="-5">
                    <a:solidFill>
                      <a:srgbClr val="FFFFFF"/>
                    </a:solidFill>
                    <a:latin typeface="Calibri"/>
                    <a:cs typeface="Calibri"/>
                  </a:rPr>
                  <a:t>SE</a:t>
                </a:r>
                <a:endParaRPr sz="2400">
                  <a:latin typeface="Calibri"/>
                  <a:cs typeface="Calibri"/>
                </a:endParaRPr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191761" y="4161282"/>
                <a:ext cx="935990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935989" h="504825">
                    <a:moveTo>
                      <a:pt x="467867" y="0"/>
                    </a:moveTo>
                    <a:lnTo>
                      <a:pt x="409170" y="1964"/>
                    </a:lnTo>
                    <a:lnTo>
                      <a:pt x="352650" y="7701"/>
                    </a:lnTo>
                    <a:lnTo>
                      <a:pt x="298747" y="16974"/>
                    </a:lnTo>
                    <a:lnTo>
                      <a:pt x="247899" y="29547"/>
                    </a:lnTo>
                    <a:lnTo>
                      <a:pt x="200543" y="45184"/>
                    </a:lnTo>
                    <a:lnTo>
                      <a:pt x="157118" y="63647"/>
                    </a:lnTo>
                    <a:lnTo>
                      <a:pt x="118062" y="84703"/>
                    </a:lnTo>
                    <a:lnTo>
                      <a:pt x="83813" y="108113"/>
                    </a:lnTo>
                    <a:lnTo>
                      <a:pt x="54808" y="133642"/>
                    </a:lnTo>
                    <a:lnTo>
                      <a:pt x="14286" y="190111"/>
                    </a:lnTo>
                    <a:lnTo>
                      <a:pt x="0" y="252222"/>
                    </a:lnTo>
                    <a:lnTo>
                      <a:pt x="3644" y="283864"/>
                    </a:lnTo>
                    <a:lnTo>
                      <a:pt x="31486" y="343390"/>
                    </a:lnTo>
                    <a:lnTo>
                      <a:pt x="83813" y="396330"/>
                    </a:lnTo>
                    <a:lnTo>
                      <a:pt x="118062" y="419740"/>
                    </a:lnTo>
                    <a:lnTo>
                      <a:pt x="157118" y="440796"/>
                    </a:lnTo>
                    <a:lnTo>
                      <a:pt x="200543" y="459259"/>
                    </a:lnTo>
                    <a:lnTo>
                      <a:pt x="247899" y="474896"/>
                    </a:lnTo>
                    <a:lnTo>
                      <a:pt x="298747" y="487469"/>
                    </a:lnTo>
                    <a:lnTo>
                      <a:pt x="352650" y="496742"/>
                    </a:lnTo>
                    <a:lnTo>
                      <a:pt x="409170" y="502479"/>
                    </a:lnTo>
                    <a:lnTo>
                      <a:pt x="467867" y="504444"/>
                    </a:lnTo>
                    <a:lnTo>
                      <a:pt x="526565" y="502479"/>
                    </a:lnTo>
                    <a:lnTo>
                      <a:pt x="583085" y="496742"/>
                    </a:lnTo>
                    <a:lnTo>
                      <a:pt x="636988" y="487469"/>
                    </a:lnTo>
                    <a:lnTo>
                      <a:pt x="687836" y="474896"/>
                    </a:lnTo>
                    <a:lnTo>
                      <a:pt x="735192" y="459259"/>
                    </a:lnTo>
                    <a:lnTo>
                      <a:pt x="778617" y="440796"/>
                    </a:lnTo>
                    <a:lnTo>
                      <a:pt x="817673" y="419740"/>
                    </a:lnTo>
                    <a:lnTo>
                      <a:pt x="851922" y="396330"/>
                    </a:lnTo>
                    <a:lnTo>
                      <a:pt x="880927" y="370801"/>
                    </a:lnTo>
                    <a:lnTo>
                      <a:pt x="921449" y="314332"/>
                    </a:lnTo>
                    <a:lnTo>
                      <a:pt x="935736" y="252222"/>
                    </a:lnTo>
                    <a:lnTo>
                      <a:pt x="932091" y="220579"/>
                    </a:lnTo>
                    <a:lnTo>
                      <a:pt x="904249" y="161053"/>
                    </a:lnTo>
                    <a:lnTo>
                      <a:pt x="851922" y="108113"/>
                    </a:lnTo>
                    <a:lnTo>
                      <a:pt x="817673" y="84703"/>
                    </a:lnTo>
                    <a:lnTo>
                      <a:pt x="778617" y="63647"/>
                    </a:lnTo>
                    <a:lnTo>
                      <a:pt x="735192" y="45184"/>
                    </a:lnTo>
                    <a:lnTo>
                      <a:pt x="687836" y="29547"/>
                    </a:lnTo>
                    <a:lnTo>
                      <a:pt x="636988" y="16974"/>
                    </a:lnTo>
                    <a:lnTo>
                      <a:pt x="583085" y="7701"/>
                    </a:lnTo>
                    <a:lnTo>
                      <a:pt x="526565" y="1964"/>
                    </a:lnTo>
                    <a:lnTo>
                      <a:pt x="467867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4191761" y="4161282"/>
                <a:ext cx="935990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935989" h="504825">
                    <a:moveTo>
                      <a:pt x="0" y="252222"/>
                    </a:moveTo>
                    <a:lnTo>
                      <a:pt x="14286" y="190111"/>
                    </a:lnTo>
                    <a:lnTo>
                      <a:pt x="54808" y="133642"/>
                    </a:lnTo>
                    <a:lnTo>
                      <a:pt x="83813" y="108113"/>
                    </a:lnTo>
                    <a:lnTo>
                      <a:pt x="118062" y="84703"/>
                    </a:lnTo>
                    <a:lnTo>
                      <a:pt x="157118" y="63647"/>
                    </a:lnTo>
                    <a:lnTo>
                      <a:pt x="200543" y="45184"/>
                    </a:lnTo>
                    <a:lnTo>
                      <a:pt x="247899" y="29547"/>
                    </a:lnTo>
                    <a:lnTo>
                      <a:pt x="298747" y="16974"/>
                    </a:lnTo>
                    <a:lnTo>
                      <a:pt x="352650" y="7701"/>
                    </a:lnTo>
                    <a:lnTo>
                      <a:pt x="409170" y="1964"/>
                    </a:lnTo>
                    <a:lnTo>
                      <a:pt x="467867" y="0"/>
                    </a:lnTo>
                    <a:lnTo>
                      <a:pt x="526565" y="1964"/>
                    </a:lnTo>
                    <a:lnTo>
                      <a:pt x="583085" y="7701"/>
                    </a:lnTo>
                    <a:lnTo>
                      <a:pt x="636988" y="16974"/>
                    </a:lnTo>
                    <a:lnTo>
                      <a:pt x="687836" y="29547"/>
                    </a:lnTo>
                    <a:lnTo>
                      <a:pt x="735192" y="45184"/>
                    </a:lnTo>
                    <a:lnTo>
                      <a:pt x="778617" y="63647"/>
                    </a:lnTo>
                    <a:lnTo>
                      <a:pt x="817673" y="84703"/>
                    </a:lnTo>
                    <a:lnTo>
                      <a:pt x="851922" y="108113"/>
                    </a:lnTo>
                    <a:lnTo>
                      <a:pt x="880927" y="133642"/>
                    </a:lnTo>
                    <a:lnTo>
                      <a:pt x="921449" y="190111"/>
                    </a:lnTo>
                    <a:lnTo>
                      <a:pt x="935736" y="252222"/>
                    </a:lnTo>
                    <a:lnTo>
                      <a:pt x="932091" y="283864"/>
                    </a:lnTo>
                    <a:lnTo>
                      <a:pt x="904249" y="343390"/>
                    </a:lnTo>
                    <a:lnTo>
                      <a:pt x="851922" y="396330"/>
                    </a:lnTo>
                    <a:lnTo>
                      <a:pt x="817673" y="419740"/>
                    </a:lnTo>
                    <a:lnTo>
                      <a:pt x="778617" y="440796"/>
                    </a:lnTo>
                    <a:lnTo>
                      <a:pt x="735192" y="459259"/>
                    </a:lnTo>
                    <a:lnTo>
                      <a:pt x="687836" y="474896"/>
                    </a:lnTo>
                    <a:lnTo>
                      <a:pt x="636988" y="487469"/>
                    </a:lnTo>
                    <a:lnTo>
                      <a:pt x="583085" y="496742"/>
                    </a:lnTo>
                    <a:lnTo>
                      <a:pt x="526565" y="502479"/>
                    </a:lnTo>
                    <a:lnTo>
                      <a:pt x="467867" y="504444"/>
                    </a:lnTo>
                    <a:lnTo>
                      <a:pt x="409170" y="502479"/>
                    </a:lnTo>
                    <a:lnTo>
                      <a:pt x="352650" y="496742"/>
                    </a:lnTo>
                    <a:lnTo>
                      <a:pt x="298747" y="487469"/>
                    </a:lnTo>
                    <a:lnTo>
                      <a:pt x="247899" y="474896"/>
                    </a:lnTo>
                    <a:lnTo>
                      <a:pt x="200543" y="459259"/>
                    </a:lnTo>
                    <a:lnTo>
                      <a:pt x="157118" y="440796"/>
                    </a:lnTo>
                    <a:lnTo>
                      <a:pt x="118062" y="419740"/>
                    </a:lnTo>
                    <a:lnTo>
                      <a:pt x="83813" y="396330"/>
                    </a:lnTo>
                    <a:lnTo>
                      <a:pt x="54808" y="370801"/>
                    </a:lnTo>
                    <a:lnTo>
                      <a:pt x="14286" y="314332"/>
                    </a:lnTo>
                    <a:lnTo>
                      <a:pt x="0" y="252222"/>
                    </a:lnTo>
                    <a:close/>
                  </a:path>
                </a:pathLst>
              </a:custGeom>
              <a:ln w="25908">
                <a:solidFill>
                  <a:srgbClr val="385D8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 txBox="1"/>
              <p:nvPr/>
            </p:nvSpPr>
            <p:spPr>
              <a:xfrm>
                <a:off x="4424553" y="4210557"/>
                <a:ext cx="469900" cy="3937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25">
                    <a:solidFill>
                      <a:srgbClr val="FFFFFF"/>
                    </a:solidFill>
                    <a:latin typeface="Calibri"/>
                    <a:cs typeface="Calibri"/>
                  </a:rPr>
                  <a:t>K</a:t>
                </a:r>
                <a:r>
                  <a:rPr sz="2400" spc="-5">
                    <a:solidFill>
                      <a:srgbClr val="FFFFFF"/>
                    </a:solidFill>
                    <a:latin typeface="Calibri"/>
                    <a:cs typeface="Calibri"/>
                  </a:rPr>
                  <a:t>SE</a:t>
                </a:r>
                <a:endParaRPr sz="2400">
                  <a:latin typeface="Calibri"/>
                  <a:cs typeface="Calibri"/>
                </a:endParaRPr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3182873" y="1349502"/>
                <a:ext cx="1945005" cy="1584960"/>
              </a:xfrm>
              <a:custGeom>
                <a:avLst/>
                <a:gdLst/>
                <a:ahLst/>
                <a:cxnLst/>
                <a:rect l="l" t="t" r="r" b="b"/>
                <a:pathLst>
                  <a:path w="1945004" h="1584960">
                    <a:moveTo>
                      <a:pt x="0" y="264160"/>
                    </a:moveTo>
                    <a:lnTo>
                      <a:pt x="4254" y="216668"/>
                    </a:lnTo>
                    <a:lnTo>
                      <a:pt x="16522" y="171973"/>
                    </a:lnTo>
                    <a:lnTo>
                      <a:pt x="36058" y="130819"/>
                    </a:lnTo>
                    <a:lnTo>
                      <a:pt x="62116" y="93952"/>
                    </a:lnTo>
                    <a:lnTo>
                      <a:pt x="93952" y="62116"/>
                    </a:lnTo>
                    <a:lnTo>
                      <a:pt x="130819" y="36058"/>
                    </a:lnTo>
                    <a:lnTo>
                      <a:pt x="171973" y="16522"/>
                    </a:lnTo>
                    <a:lnTo>
                      <a:pt x="216668" y="4254"/>
                    </a:lnTo>
                    <a:lnTo>
                      <a:pt x="264160" y="0"/>
                    </a:lnTo>
                    <a:lnTo>
                      <a:pt x="1680464" y="0"/>
                    </a:lnTo>
                    <a:lnTo>
                      <a:pt x="1727955" y="4254"/>
                    </a:lnTo>
                    <a:lnTo>
                      <a:pt x="1772650" y="16522"/>
                    </a:lnTo>
                    <a:lnTo>
                      <a:pt x="1813804" y="36058"/>
                    </a:lnTo>
                    <a:lnTo>
                      <a:pt x="1850671" y="62116"/>
                    </a:lnTo>
                    <a:lnTo>
                      <a:pt x="1882507" y="93952"/>
                    </a:lnTo>
                    <a:lnTo>
                      <a:pt x="1908565" y="130819"/>
                    </a:lnTo>
                    <a:lnTo>
                      <a:pt x="1928101" y="171973"/>
                    </a:lnTo>
                    <a:lnTo>
                      <a:pt x="1940369" y="216668"/>
                    </a:lnTo>
                    <a:lnTo>
                      <a:pt x="1944624" y="264160"/>
                    </a:lnTo>
                    <a:lnTo>
                      <a:pt x="1944624" y="1320800"/>
                    </a:lnTo>
                    <a:lnTo>
                      <a:pt x="1940369" y="1368291"/>
                    </a:lnTo>
                    <a:lnTo>
                      <a:pt x="1928101" y="1412986"/>
                    </a:lnTo>
                    <a:lnTo>
                      <a:pt x="1908565" y="1454140"/>
                    </a:lnTo>
                    <a:lnTo>
                      <a:pt x="1882507" y="1491007"/>
                    </a:lnTo>
                    <a:lnTo>
                      <a:pt x="1850671" y="1522843"/>
                    </a:lnTo>
                    <a:lnTo>
                      <a:pt x="1813804" y="1548901"/>
                    </a:lnTo>
                    <a:lnTo>
                      <a:pt x="1772650" y="1568437"/>
                    </a:lnTo>
                    <a:lnTo>
                      <a:pt x="1727955" y="1580705"/>
                    </a:lnTo>
                    <a:lnTo>
                      <a:pt x="1680464" y="1584960"/>
                    </a:lnTo>
                    <a:lnTo>
                      <a:pt x="264160" y="1584960"/>
                    </a:lnTo>
                    <a:lnTo>
                      <a:pt x="216668" y="1580705"/>
                    </a:lnTo>
                    <a:lnTo>
                      <a:pt x="171973" y="1568437"/>
                    </a:lnTo>
                    <a:lnTo>
                      <a:pt x="130819" y="1548901"/>
                    </a:lnTo>
                    <a:lnTo>
                      <a:pt x="93952" y="1522843"/>
                    </a:lnTo>
                    <a:lnTo>
                      <a:pt x="62116" y="1491007"/>
                    </a:lnTo>
                    <a:lnTo>
                      <a:pt x="36058" y="1454140"/>
                    </a:lnTo>
                    <a:lnTo>
                      <a:pt x="16522" y="1412986"/>
                    </a:lnTo>
                    <a:lnTo>
                      <a:pt x="4254" y="1368291"/>
                    </a:lnTo>
                    <a:lnTo>
                      <a:pt x="0" y="1320800"/>
                    </a:lnTo>
                    <a:lnTo>
                      <a:pt x="0" y="264160"/>
                    </a:lnTo>
                    <a:close/>
                  </a:path>
                </a:pathLst>
              </a:custGeom>
              <a:ln w="22860">
                <a:solidFill>
                  <a:srgbClr val="385D89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 txBox="1"/>
              <p:nvPr/>
            </p:nvSpPr>
            <p:spPr>
              <a:xfrm>
                <a:off x="4007358" y="1751838"/>
                <a:ext cx="864235" cy="288290"/>
              </a:xfrm>
              <a:prstGeom prst="rect">
                <a:avLst/>
              </a:prstGeom>
              <a:solidFill>
                <a:srgbClr val="4F81BC"/>
              </a:solidFill>
              <a:ln w="25908">
                <a:solidFill>
                  <a:srgbClr val="385D89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31445">
                  <a:lnSpc>
                    <a:spcPts val="2020"/>
                  </a:lnSpc>
                </a:pPr>
                <a:r>
                  <a:rPr sz="1800">
                    <a:solidFill>
                      <a:srgbClr val="FFFFFF"/>
                    </a:solidFill>
                    <a:latin typeface="SimSun"/>
                    <a:cs typeface="SimSun"/>
                  </a:rPr>
                  <a:t>线程</a:t>
                </a:r>
                <a:r>
                  <a:rPr sz="1800">
                    <a:solidFill>
                      <a:srgbClr val="FFFFFF"/>
                    </a:solidFill>
                    <a:latin typeface="Calibri"/>
                    <a:cs typeface="Calibri"/>
                  </a:rPr>
                  <a:t>1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29" name="object 29"/>
              <p:cNvSpPr txBox="1"/>
              <p:nvPr/>
            </p:nvSpPr>
            <p:spPr>
              <a:xfrm>
                <a:off x="3539490" y="2294382"/>
                <a:ext cx="864235" cy="288290"/>
              </a:xfrm>
              <a:prstGeom prst="rect">
                <a:avLst/>
              </a:prstGeom>
              <a:solidFill>
                <a:srgbClr val="4F81BC"/>
              </a:solidFill>
              <a:ln w="25908">
                <a:solidFill>
                  <a:srgbClr val="385D89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30810">
                  <a:lnSpc>
                    <a:spcPts val="2025"/>
                  </a:lnSpc>
                </a:pPr>
                <a:r>
                  <a:rPr sz="1800">
                    <a:solidFill>
                      <a:srgbClr val="FFFFFF"/>
                    </a:solidFill>
                    <a:latin typeface="SimSun"/>
                    <a:cs typeface="SimSun"/>
                  </a:rPr>
                  <a:t>线程</a:t>
                </a:r>
                <a:r>
                  <a:rPr sz="1800">
                    <a:solidFill>
                      <a:srgbClr val="FFFFFF"/>
                    </a:solidFill>
                    <a:latin typeface="Calibri"/>
                    <a:cs typeface="Calibri"/>
                  </a:rPr>
                  <a:t>2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3671442" y="2566416"/>
                <a:ext cx="103505" cy="1578610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1578610">
                    <a:moveTo>
                      <a:pt x="7112" y="1482598"/>
                    </a:moveTo>
                    <a:lnTo>
                      <a:pt x="1016" y="1486154"/>
                    </a:lnTo>
                    <a:lnTo>
                      <a:pt x="0" y="1489964"/>
                    </a:lnTo>
                    <a:lnTo>
                      <a:pt x="51689" y="1578610"/>
                    </a:lnTo>
                    <a:lnTo>
                      <a:pt x="59020" y="1566037"/>
                    </a:lnTo>
                    <a:lnTo>
                      <a:pt x="45339" y="1566037"/>
                    </a:lnTo>
                    <a:lnTo>
                      <a:pt x="45339" y="1542614"/>
                    </a:lnTo>
                    <a:lnTo>
                      <a:pt x="10922" y="1483614"/>
                    </a:lnTo>
                    <a:lnTo>
                      <a:pt x="7112" y="1482598"/>
                    </a:lnTo>
                    <a:close/>
                  </a:path>
                  <a:path w="103504" h="1578610">
                    <a:moveTo>
                      <a:pt x="45339" y="1542614"/>
                    </a:moveTo>
                    <a:lnTo>
                      <a:pt x="45339" y="1566037"/>
                    </a:lnTo>
                    <a:lnTo>
                      <a:pt x="58039" y="1566037"/>
                    </a:lnTo>
                    <a:lnTo>
                      <a:pt x="58039" y="1562862"/>
                    </a:lnTo>
                    <a:lnTo>
                      <a:pt x="46228" y="1562862"/>
                    </a:lnTo>
                    <a:lnTo>
                      <a:pt x="51688" y="1553500"/>
                    </a:lnTo>
                    <a:lnTo>
                      <a:pt x="45339" y="1542614"/>
                    </a:lnTo>
                    <a:close/>
                  </a:path>
                  <a:path w="103504" h="1578610">
                    <a:moveTo>
                      <a:pt x="96266" y="1482598"/>
                    </a:moveTo>
                    <a:lnTo>
                      <a:pt x="92456" y="1483614"/>
                    </a:lnTo>
                    <a:lnTo>
                      <a:pt x="58039" y="1542614"/>
                    </a:lnTo>
                    <a:lnTo>
                      <a:pt x="58039" y="1566037"/>
                    </a:lnTo>
                    <a:lnTo>
                      <a:pt x="59020" y="1566037"/>
                    </a:lnTo>
                    <a:lnTo>
                      <a:pt x="103378" y="1489964"/>
                    </a:lnTo>
                    <a:lnTo>
                      <a:pt x="102362" y="1486154"/>
                    </a:lnTo>
                    <a:lnTo>
                      <a:pt x="96266" y="1482598"/>
                    </a:lnTo>
                    <a:close/>
                  </a:path>
                  <a:path w="103504" h="1578610">
                    <a:moveTo>
                      <a:pt x="51688" y="1553500"/>
                    </a:moveTo>
                    <a:lnTo>
                      <a:pt x="46228" y="1562862"/>
                    </a:lnTo>
                    <a:lnTo>
                      <a:pt x="57150" y="1562862"/>
                    </a:lnTo>
                    <a:lnTo>
                      <a:pt x="51688" y="1553500"/>
                    </a:lnTo>
                    <a:close/>
                  </a:path>
                  <a:path w="103504" h="1578610">
                    <a:moveTo>
                      <a:pt x="58039" y="1542614"/>
                    </a:moveTo>
                    <a:lnTo>
                      <a:pt x="51688" y="1553500"/>
                    </a:lnTo>
                    <a:lnTo>
                      <a:pt x="57150" y="1562862"/>
                    </a:lnTo>
                    <a:lnTo>
                      <a:pt x="58039" y="1562862"/>
                    </a:lnTo>
                    <a:lnTo>
                      <a:pt x="58039" y="1542614"/>
                    </a:lnTo>
                    <a:close/>
                  </a:path>
                  <a:path w="103504" h="1578610">
                    <a:moveTo>
                      <a:pt x="51688" y="25109"/>
                    </a:moveTo>
                    <a:lnTo>
                      <a:pt x="45339" y="35995"/>
                    </a:lnTo>
                    <a:lnTo>
                      <a:pt x="45339" y="1542614"/>
                    </a:lnTo>
                    <a:lnTo>
                      <a:pt x="51688" y="1553500"/>
                    </a:lnTo>
                    <a:lnTo>
                      <a:pt x="58039" y="1542614"/>
                    </a:lnTo>
                    <a:lnTo>
                      <a:pt x="58039" y="35995"/>
                    </a:lnTo>
                    <a:lnTo>
                      <a:pt x="51688" y="25109"/>
                    </a:lnTo>
                    <a:close/>
                  </a:path>
                  <a:path w="103504" h="1578610">
                    <a:moveTo>
                      <a:pt x="51689" y="0"/>
                    </a:moveTo>
                    <a:lnTo>
                      <a:pt x="0" y="88646"/>
                    </a:lnTo>
                    <a:lnTo>
                      <a:pt x="1016" y="92456"/>
                    </a:lnTo>
                    <a:lnTo>
                      <a:pt x="7112" y="96012"/>
                    </a:lnTo>
                    <a:lnTo>
                      <a:pt x="10922" y="94996"/>
                    </a:lnTo>
                    <a:lnTo>
                      <a:pt x="45338" y="35995"/>
                    </a:lnTo>
                    <a:lnTo>
                      <a:pt x="45339" y="12573"/>
                    </a:lnTo>
                    <a:lnTo>
                      <a:pt x="59020" y="12573"/>
                    </a:lnTo>
                    <a:lnTo>
                      <a:pt x="51689" y="0"/>
                    </a:lnTo>
                    <a:close/>
                  </a:path>
                  <a:path w="103504" h="1578610">
                    <a:moveTo>
                      <a:pt x="59020" y="12573"/>
                    </a:moveTo>
                    <a:lnTo>
                      <a:pt x="58039" y="12573"/>
                    </a:lnTo>
                    <a:lnTo>
                      <a:pt x="58039" y="35995"/>
                    </a:lnTo>
                    <a:lnTo>
                      <a:pt x="92456" y="94996"/>
                    </a:lnTo>
                    <a:lnTo>
                      <a:pt x="96266" y="96012"/>
                    </a:lnTo>
                    <a:lnTo>
                      <a:pt x="102362" y="92456"/>
                    </a:lnTo>
                    <a:lnTo>
                      <a:pt x="103378" y="88646"/>
                    </a:lnTo>
                    <a:lnTo>
                      <a:pt x="59020" y="12573"/>
                    </a:lnTo>
                    <a:close/>
                  </a:path>
                  <a:path w="103504" h="1578610">
                    <a:moveTo>
                      <a:pt x="58039" y="12573"/>
                    </a:moveTo>
                    <a:lnTo>
                      <a:pt x="45339" y="12573"/>
                    </a:lnTo>
                    <a:lnTo>
                      <a:pt x="45339" y="35995"/>
                    </a:lnTo>
                    <a:lnTo>
                      <a:pt x="51689" y="25109"/>
                    </a:lnTo>
                    <a:lnTo>
                      <a:pt x="46228" y="15748"/>
                    </a:lnTo>
                    <a:lnTo>
                      <a:pt x="58039" y="15748"/>
                    </a:lnTo>
                    <a:lnTo>
                      <a:pt x="58039" y="12573"/>
                    </a:lnTo>
                    <a:close/>
                  </a:path>
                  <a:path w="103504" h="1578610">
                    <a:moveTo>
                      <a:pt x="58039" y="15748"/>
                    </a:moveTo>
                    <a:lnTo>
                      <a:pt x="57150" y="15748"/>
                    </a:lnTo>
                    <a:lnTo>
                      <a:pt x="51688" y="25109"/>
                    </a:lnTo>
                    <a:lnTo>
                      <a:pt x="58039" y="35995"/>
                    </a:lnTo>
                    <a:lnTo>
                      <a:pt x="58039" y="15748"/>
                    </a:lnTo>
                    <a:close/>
                  </a:path>
                  <a:path w="103504" h="1578610">
                    <a:moveTo>
                      <a:pt x="57150" y="15748"/>
                    </a:moveTo>
                    <a:lnTo>
                      <a:pt x="46228" y="15748"/>
                    </a:lnTo>
                    <a:lnTo>
                      <a:pt x="51688" y="25109"/>
                    </a:lnTo>
                    <a:lnTo>
                      <a:pt x="57150" y="15748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4607178" y="2040635"/>
                <a:ext cx="103505" cy="2108200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2108200">
                    <a:moveTo>
                      <a:pt x="7112" y="2011680"/>
                    </a:moveTo>
                    <a:lnTo>
                      <a:pt x="1016" y="2015236"/>
                    </a:lnTo>
                    <a:lnTo>
                      <a:pt x="0" y="2019172"/>
                    </a:lnTo>
                    <a:lnTo>
                      <a:pt x="1778" y="2022094"/>
                    </a:lnTo>
                    <a:lnTo>
                      <a:pt x="51688" y="2107819"/>
                    </a:lnTo>
                    <a:lnTo>
                      <a:pt x="59083" y="2095119"/>
                    </a:lnTo>
                    <a:lnTo>
                      <a:pt x="45338" y="2095119"/>
                    </a:lnTo>
                    <a:lnTo>
                      <a:pt x="45338" y="2071696"/>
                    </a:lnTo>
                    <a:lnTo>
                      <a:pt x="10922" y="2012695"/>
                    </a:lnTo>
                    <a:lnTo>
                      <a:pt x="7112" y="2011680"/>
                    </a:lnTo>
                    <a:close/>
                  </a:path>
                  <a:path w="103504" h="2108200">
                    <a:moveTo>
                      <a:pt x="45339" y="2071696"/>
                    </a:moveTo>
                    <a:lnTo>
                      <a:pt x="45338" y="2095119"/>
                    </a:lnTo>
                    <a:lnTo>
                      <a:pt x="58038" y="2095119"/>
                    </a:lnTo>
                    <a:lnTo>
                      <a:pt x="58038" y="2091944"/>
                    </a:lnTo>
                    <a:lnTo>
                      <a:pt x="46228" y="2091944"/>
                    </a:lnTo>
                    <a:lnTo>
                      <a:pt x="51688" y="2082582"/>
                    </a:lnTo>
                    <a:lnTo>
                      <a:pt x="45339" y="2071696"/>
                    </a:lnTo>
                    <a:close/>
                  </a:path>
                  <a:path w="103504" h="2108200">
                    <a:moveTo>
                      <a:pt x="96266" y="2011680"/>
                    </a:moveTo>
                    <a:lnTo>
                      <a:pt x="92456" y="2012695"/>
                    </a:lnTo>
                    <a:lnTo>
                      <a:pt x="58038" y="2071696"/>
                    </a:lnTo>
                    <a:lnTo>
                      <a:pt x="58038" y="2095119"/>
                    </a:lnTo>
                    <a:lnTo>
                      <a:pt x="59083" y="2095119"/>
                    </a:lnTo>
                    <a:lnTo>
                      <a:pt x="101600" y="2022094"/>
                    </a:lnTo>
                    <a:lnTo>
                      <a:pt x="103378" y="2019172"/>
                    </a:lnTo>
                    <a:lnTo>
                      <a:pt x="102362" y="2015236"/>
                    </a:lnTo>
                    <a:lnTo>
                      <a:pt x="96266" y="2011680"/>
                    </a:lnTo>
                    <a:close/>
                  </a:path>
                  <a:path w="103504" h="2108200">
                    <a:moveTo>
                      <a:pt x="51689" y="2082582"/>
                    </a:moveTo>
                    <a:lnTo>
                      <a:pt x="46228" y="2091944"/>
                    </a:lnTo>
                    <a:lnTo>
                      <a:pt x="57150" y="2091944"/>
                    </a:lnTo>
                    <a:lnTo>
                      <a:pt x="51689" y="2082582"/>
                    </a:lnTo>
                    <a:close/>
                  </a:path>
                  <a:path w="103504" h="2108200">
                    <a:moveTo>
                      <a:pt x="58038" y="2071696"/>
                    </a:moveTo>
                    <a:lnTo>
                      <a:pt x="51689" y="2082582"/>
                    </a:lnTo>
                    <a:lnTo>
                      <a:pt x="57150" y="2091944"/>
                    </a:lnTo>
                    <a:lnTo>
                      <a:pt x="58038" y="2091944"/>
                    </a:lnTo>
                    <a:lnTo>
                      <a:pt x="58038" y="2071696"/>
                    </a:lnTo>
                    <a:close/>
                  </a:path>
                  <a:path w="103504" h="2108200">
                    <a:moveTo>
                      <a:pt x="51689" y="25109"/>
                    </a:moveTo>
                    <a:lnTo>
                      <a:pt x="45338" y="35995"/>
                    </a:lnTo>
                    <a:lnTo>
                      <a:pt x="45339" y="2071696"/>
                    </a:lnTo>
                    <a:lnTo>
                      <a:pt x="51689" y="2082582"/>
                    </a:lnTo>
                    <a:lnTo>
                      <a:pt x="58038" y="2071696"/>
                    </a:lnTo>
                    <a:lnTo>
                      <a:pt x="58038" y="35995"/>
                    </a:lnTo>
                    <a:lnTo>
                      <a:pt x="51689" y="25109"/>
                    </a:lnTo>
                    <a:close/>
                  </a:path>
                  <a:path w="103504" h="2108200">
                    <a:moveTo>
                      <a:pt x="51688" y="0"/>
                    </a:moveTo>
                    <a:lnTo>
                      <a:pt x="0" y="88646"/>
                    </a:lnTo>
                    <a:lnTo>
                      <a:pt x="1016" y="92455"/>
                    </a:lnTo>
                    <a:lnTo>
                      <a:pt x="7112" y="96012"/>
                    </a:lnTo>
                    <a:lnTo>
                      <a:pt x="10922" y="94996"/>
                    </a:lnTo>
                    <a:lnTo>
                      <a:pt x="45338" y="35995"/>
                    </a:lnTo>
                    <a:lnTo>
                      <a:pt x="45338" y="12573"/>
                    </a:lnTo>
                    <a:lnTo>
                      <a:pt x="59020" y="12573"/>
                    </a:lnTo>
                    <a:lnTo>
                      <a:pt x="51688" y="0"/>
                    </a:lnTo>
                    <a:close/>
                  </a:path>
                  <a:path w="103504" h="2108200">
                    <a:moveTo>
                      <a:pt x="59020" y="12573"/>
                    </a:moveTo>
                    <a:lnTo>
                      <a:pt x="58038" y="12573"/>
                    </a:lnTo>
                    <a:lnTo>
                      <a:pt x="58038" y="35995"/>
                    </a:lnTo>
                    <a:lnTo>
                      <a:pt x="92456" y="94996"/>
                    </a:lnTo>
                    <a:lnTo>
                      <a:pt x="96266" y="96012"/>
                    </a:lnTo>
                    <a:lnTo>
                      <a:pt x="102362" y="92455"/>
                    </a:lnTo>
                    <a:lnTo>
                      <a:pt x="103378" y="88646"/>
                    </a:lnTo>
                    <a:lnTo>
                      <a:pt x="59020" y="12573"/>
                    </a:lnTo>
                    <a:close/>
                  </a:path>
                  <a:path w="103504" h="2108200">
                    <a:moveTo>
                      <a:pt x="58038" y="12573"/>
                    </a:moveTo>
                    <a:lnTo>
                      <a:pt x="45338" y="12573"/>
                    </a:lnTo>
                    <a:lnTo>
                      <a:pt x="45338" y="35995"/>
                    </a:lnTo>
                    <a:lnTo>
                      <a:pt x="51689" y="25109"/>
                    </a:lnTo>
                    <a:lnTo>
                      <a:pt x="46228" y="15748"/>
                    </a:lnTo>
                    <a:lnTo>
                      <a:pt x="58038" y="15748"/>
                    </a:lnTo>
                    <a:lnTo>
                      <a:pt x="58038" y="12573"/>
                    </a:lnTo>
                    <a:close/>
                  </a:path>
                  <a:path w="103504" h="2108200">
                    <a:moveTo>
                      <a:pt x="58038" y="15748"/>
                    </a:moveTo>
                    <a:lnTo>
                      <a:pt x="57150" y="15748"/>
                    </a:lnTo>
                    <a:lnTo>
                      <a:pt x="51689" y="25109"/>
                    </a:lnTo>
                    <a:lnTo>
                      <a:pt x="58038" y="35995"/>
                    </a:lnTo>
                    <a:lnTo>
                      <a:pt x="58038" y="15748"/>
                    </a:lnTo>
                    <a:close/>
                  </a:path>
                  <a:path w="103504" h="2108200">
                    <a:moveTo>
                      <a:pt x="57150" y="15748"/>
                    </a:moveTo>
                    <a:lnTo>
                      <a:pt x="46228" y="15748"/>
                    </a:lnTo>
                    <a:lnTo>
                      <a:pt x="51689" y="25109"/>
                    </a:lnTo>
                    <a:lnTo>
                      <a:pt x="57150" y="15748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3011423" y="909827"/>
                <a:ext cx="2555875" cy="4271773"/>
              </a:xfrm>
              <a:custGeom>
                <a:avLst/>
                <a:gdLst/>
                <a:ahLst/>
                <a:cxnLst/>
                <a:rect l="l" t="t" r="r" b="b"/>
                <a:pathLst>
                  <a:path w="2555875" h="5473065">
                    <a:moveTo>
                      <a:pt x="0" y="425958"/>
                    </a:moveTo>
                    <a:lnTo>
                      <a:pt x="2500" y="379553"/>
                    </a:lnTo>
                    <a:lnTo>
                      <a:pt x="9826" y="334593"/>
                    </a:lnTo>
                    <a:lnTo>
                      <a:pt x="21720" y="291340"/>
                    </a:lnTo>
                    <a:lnTo>
                      <a:pt x="37919" y="250051"/>
                    </a:lnTo>
                    <a:lnTo>
                      <a:pt x="58166" y="210989"/>
                    </a:lnTo>
                    <a:lnTo>
                      <a:pt x="82198" y="174412"/>
                    </a:lnTo>
                    <a:lnTo>
                      <a:pt x="109757" y="140581"/>
                    </a:lnTo>
                    <a:lnTo>
                      <a:pt x="140581" y="109757"/>
                    </a:lnTo>
                    <a:lnTo>
                      <a:pt x="174412" y="82198"/>
                    </a:lnTo>
                    <a:lnTo>
                      <a:pt x="210989" y="58166"/>
                    </a:lnTo>
                    <a:lnTo>
                      <a:pt x="250051" y="37919"/>
                    </a:lnTo>
                    <a:lnTo>
                      <a:pt x="291340" y="21720"/>
                    </a:lnTo>
                    <a:lnTo>
                      <a:pt x="334593" y="9826"/>
                    </a:lnTo>
                    <a:lnTo>
                      <a:pt x="379553" y="2500"/>
                    </a:lnTo>
                    <a:lnTo>
                      <a:pt x="425958" y="0"/>
                    </a:lnTo>
                    <a:lnTo>
                      <a:pt x="2129790" y="0"/>
                    </a:lnTo>
                    <a:lnTo>
                      <a:pt x="2176194" y="2500"/>
                    </a:lnTo>
                    <a:lnTo>
                      <a:pt x="2221154" y="9826"/>
                    </a:lnTo>
                    <a:lnTo>
                      <a:pt x="2264407" y="21720"/>
                    </a:lnTo>
                    <a:lnTo>
                      <a:pt x="2305696" y="37919"/>
                    </a:lnTo>
                    <a:lnTo>
                      <a:pt x="2344758" y="58165"/>
                    </a:lnTo>
                    <a:lnTo>
                      <a:pt x="2381335" y="82198"/>
                    </a:lnTo>
                    <a:lnTo>
                      <a:pt x="2415166" y="109757"/>
                    </a:lnTo>
                    <a:lnTo>
                      <a:pt x="2445990" y="140581"/>
                    </a:lnTo>
                    <a:lnTo>
                      <a:pt x="2473549" y="174412"/>
                    </a:lnTo>
                    <a:lnTo>
                      <a:pt x="2497581" y="210989"/>
                    </a:lnTo>
                    <a:lnTo>
                      <a:pt x="2517828" y="250051"/>
                    </a:lnTo>
                    <a:lnTo>
                      <a:pt x="2534027" y="291340"/>
                    </a:lnTo>
                    <a:lnTo>
                      <a:pt x="2545921" y="334593"/>
                    </a:lnTo>
                    <a:lnTo>
                      <a:pt x="2553247" y="379553"/>
                    </a:lnTo>
                    <a:lnTo>
                      <a:pt x="2555748" y="425958"/>
                    </a:lnTo>
                    <a:lnTo>
                      <a:pt x="2555748" y="5046713"/>
                    </a:lnTo>
                    <a:lnTo>
                      <a:pt x="2553247" y="5093127"/>
                    </a:lnTo>
                    <a:lnTo>
                      <a:pt x="2545921" y="5138093"/>
                    </a:lnTo>
                    <a:lnTo>
                      <a:pt x="2534027" y="5181352"/>
                    </a:lnTo>
                    <a:lnTo>
                      <a:pt x="2517828" y="5222643"/>
                    </a:lnTo>
                    <a:lnTo>
                      <a:pt x="2497582" y="5261707"/>
                    </a:lnTo>
                    <a:lnTo>
                      <a:pt x="2473549" y="5298285"/>
                    </a:lnTo>
                    <a:lnTo>
                      <a:pt x="2445990" y="5332115"/>
                    </a:lnTo>
                    <a:lnTo>
                      <a:pt x="2415166" y="5362938"/>
                    </a:lnTo>
                    <a:lnTo>
                      <a:pt x="2381335" y="5390495"/>
                    </a:lnTo>
                    <a:lnTo>
                      <a:pt x="2344758" y="5414525"/>
                    </a:lnTo>
                    <a:lnTo>
                      <a:pt x="2305696" y="5434769"/>
                    </a:lnTo>
                    <a:lnTo>
                      <a:pt x="2264407" y="5450967"/>
                    </a:lnTo>
                    <a:lnTo>
                      <a:pt x="2221154" y="5462858"/>
                    </a:lnTo>
                    <a:lnTo>
                      <a:pt x="2176194" y="5470184"/>
                    </a:lnTo>
                    <a:lnTo>
                      <a:pt x="2129790" y="5472684"/>
                    </a:lnTo>
                    <a:lnTo>
                      <a:pt x="425958" y="5472684"/>
                    </a:lnTo>
                    <a:lnTo>
                      <a:pt x="379553" y="5470184"/>
                    </a:lnTo>
                    <a:lnTo>
                      <a:pt x="334593" y="5462858"/>
                    </a:lnTo>
                    <a:lnTo>
                      <a:pt x="291340" y="5450967"/>
                    </a:lnTo>
                    <a:lnTo>
                      <a:pt x="250051" y="5434769"/>
                    </a:lnTo>
                    <a:lnTo>
                      <a:pt x="210989" y="5414525"/>
                    </a:lnTo>
                    <a:lnTo>
                      <a:pt x="174412" y="5390495"/>
                    </a:lnTo>
                    <a:lnTo>
                      <a:pt x="140581" y="5362938"/>
                    </a:lnTo>
                    <a:lnTo>
                      <a:pt x="109757" y="5332115"/>
                    </a:lnTo>
                    <a:lnTo>
                      <a:pt x="82198" y="5298285"/>
                    </a:lnTo>
                    <a:lnTo>
                      <a:pt x="58166" y="5261707"/>
                    </a:lnTo>
                    <a:lnTo>
                      <a:pt x="37919" y="5222643"/>
                    </a:lnTo>
                    <a:lnTo>
                      <a:pt x="21720" y="5181352"/>
                    </a:lnTo>
                    <a:lnTo>
                      <a:pt x="9826" y="5138093"/>
                    </a:lnTo>
                    <a:lnTo>
                      <a:pt x="2500" y="5093127"/>
                    </a:lnTo>
                    <a:lnTo>
                      <a:pt x="0" y="5046713"/>
                    </a:lnTo>
                    <a:lnTo>
                      <a:pt x="0" y="425958"/>
                    </a:lnTo>
                    <a:close/>
                  </a:path>
                </a:pathLst>
              </a:custGeom>
              <a:ln w="121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3" name="object 43"/>
            <p:cNvSpPr txBox="1"/>
            <p:nvPr/>
          </p:nvSpPr>
          <p:spPr>
            <a:xfrm>
              <a:off x="3323526" y="1363831"/>
              <a:ext cx="180721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rPr>
                <a:t>内核级线程模型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61686" y="1353254"/>
            <a:ext cx="2555875" cy="4793168"/>
            <a:chOff x="5861686" y="1353254"/>
            <a:chExt cx="2555875" cy="4793168"/>
          </a:xfrm>
        </p:grpSpPr>
        <p:grpSp>
          <p:nvGrpSpPr>
            <p:cNvPr id="51" name="组合 50"/>
            <p:cNvGrpSpPr/>
            <p:nvPr/>
          </p:nvGrpSpPr>
          <p:grpSpPr>
            <a:xfrm>
              <a:off x="5861686" y="1862458"/>
              <a:ext cx="2555875" cy="4283964"/>
              <a:chOff x="5943600" y="897637"/>
              <a:chExt cx="2555875" cy="4283964"/>
            </a:xfrm>
          </p:grpSpPr>
          <p:sp>
            <p:nvSpPr>
              <p:cNvPr id="3" name="object 3"/>
              <p:cNvSpPr txBox="1"/>
              <p:nvPr/>
            </p:nvSpPr>
            <p:spPr>
              <a:xfrm>
                <a:off x="6945630" y="1753361"/>
                <a:ext cx="864235" cy="288290"/>
              </a:xfrm>
              <a:prstGeom prst="rect">
                <a:avLst/>
              </a:prstGeom>
              <a:solidFill>
                <a:srgbClr val="4F81BC"/>
              </a:solidFill>
              <a:ln w="25908">
                <a:solidFill>
                  <a:srgbClr val="385D89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31445">
                  <a:lnSpc>
                    <a:spcPts val="2030"/>
                  </a:lnSpc>
                </a:pPr>
                <a:r>
                  <a:rPr sz="1800">
                    <a:solidFill>
                      <a:srgbClr val="FFFFFF"/>
                    </a:solidFill>
                    <a:latin typeface="SimSun"/>
                    <a:cs typeface="SimSun"/>
                  </a:rPr>
                  <a:t>线程</a:t>
                </a:r>
                <a:r>
                  <a:rPr sz="1800">
                    <a:solidFill>
                      <a:srgbClr val="FFFFFF"/>
                    </a:solidFill>
                    <a:latin typeface="Calibri"/>
                    <a:cs typeface="Calibri"/>
                  </a:rPr>
                  <a:t>1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6409182" y="2294382"/>
                <a:ext cx="864235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864234" h="288289">
                    <a:moveTo>
                      <a:pt x="0" y="288036"/>
                    </a:moveTo>
                    <a:lnTo>
                      <a:pt x="864108" y="288036"/>
                    </a:lnTo>
                    <a:lnTo>
                      <a:pt x="864108" y="0"/>
                    </a:lnTo>
                    <a:lnTo>
                      <a:pt x="0" y="0"/>
                    </a:lnTo>
                    <a:lnTo>
                      <a:pt x="0" y="288036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6409182" y="2294382"/>
                <a:ext cx="864235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864234" h="288289">
                    <a:moveTo>
                      <a:pt x="0" y="288036"/>
                    </a:moveTo>
                    <a:lnTo>
                      <a:pt x="864108" y="288036"/>
                    </a:lnTo>
                    <a:lnTo>
                      <a:pt x="864108" y="0"/>
                    </a:lnTo>
                    <a:lnTo>
                      <a:pt x="0" y="0"/>
                    </a:lnTo>
                    <a:lnTo>
                      <a:pt x="0" y="288036"/>
                    </a:lnTo>
                    <a:close/>
                  </a:path>
                </a:pathLst>
              </a:custGeom>
              <a:ln w="25908">
                <a:solidFill>
                  <a:srgbClr val="385D8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6409182" y="2290317"/>
                <a:ext cx="864235" cy="2921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44780">
                  <a:lnSpc>
                    <a:spcPct val="100000"/>
                  </a:lnSpc>
                </a:pPr>
                <a:r>
                  <a:rPr sz="1800">
                    <a:solidFill>
                      <a:srgbClr val="FFFFFF"/>
                    </a:solidFill>
                    <a:latin typeface="SimSun"/>
                    <a:cs typeface="SimSun"/>
                  </a:rPr>
                  <a:t>线程</a:t>
                </a:r>
                <a:r>
                  <a:rPr sz="1800">
                    <a:solidFill>
                      <a:srgbClr val="FFFFFF"/>
                    </a:solidFill>
                    <a:latin typeface="Calibri"/>
                    <a:cs typeface="Calibri"/>
                  </a:rPr>
                  <a:t>2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6131814" y="4149090"/>
                <a:ext cx="935990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935990" h="504825">
                    <a:moveTo>
                      <a:pt x="467867" y="0"/>
                    </a:moveTo>
                    <a:lnTo>
                      <a:pt x="409170" y="1964"/>
                    </a:lnTo>
                    <a:lnTo>
                      <a:pt x="352650" y="7701"/>
                    </a:lnTo>
                    <a:lnTo>
                      <a:pt x="298747" y="16974"/>
                    </a:lnTo>
                    <a:lnTo>
                      <a:pt x="247899" y="29547"/>
                    </a:lnTo>
                    <a:lnTo>
                      <a:pt x="200543" y="45184"/>
                    </a:lnTo>
                    <a:lnTo>
                      <a:pt x="157118" y="63647"/>
                    </a:lnTo>
                    <a:lnTo>
                      <a:pt x="118062" y="84703"/>
                    </a:lnTo>
                    <a:lnTo>
                      <a:pt x="83813" y="108113"/>
                    </a:lnTo>
                    <a:lnTo>
                      <a:pt x="54808" y="133642"/>
                    </a:lnTo>
                    <a:lnTo>
                      <a:pt x="14286" y="190111"/>
                    </a:lnTo>
                    <a:lnTo>
                      <a:pt x="0" y="252222"/>
                    </a:lnTo>
                    <a:lnTo>
                      <a:pt x="3644" y="283864"/>
                    </a:lnTo>
                    <a:lnTo>
                      <a:pt x="31486" y="343390"/>
                    </a:lnTo>
                    <a:lnTo>
                      <a:pt x="83813" y="396330"/>
                    </a:lnTo>
                    <a:lnTo>
                      <a:pt x="118062" y="419740"/>
                    </a:lnTo>
                    <a:lnTo>
                      <a:pt x="157118" y="440796"/>
                    </a:lnTo>
                    <a:lnTo>
                      <a:pt x="200543" y="459259"/>
                    </a:lnTo>
                    <a:lnTo>
                      <a:pt x="247899" y="474896"/>
                    </a:lnTo>
                    <a:lnTo>
                      <a:pt x="298747" y="487469"/>
                    </a:lnTo>
                    <a:lnTo>
                      <a:pt x="352650" y="496742"/>
                    </a:lnTo>
                    <a:lnTo>
                      <a:pt x="409170" y="502479"/>
                    </a:lnTo>
                    <a:lnTo>
                      <a:pt x="467867" y="504444"/>
                    </a:lnTo>
                    <a:lnTo>
                      <a:pt x="526565" y="502479"/>
                    </a:lnTo>
                    <a:lnTo>
                      <a:pt x="583085" y="496742"/>
                    </a:lnTo>
                    <a:lnTo>
                      <a:pt x="636988" y="487469"/>
                    </a:lnTo>
                    <a:lnTo>
                      <a:pt x="687836" y="474896"/>
                    </a:lnTo>
                    <a:lnTo>
                      <a:pt x="735192" y="459259"/>
                    </a:lnTo>
                    <a:lnTo>
                      <a:pt x="778617" y="440796"/>
                    </a:lnTo>
                    <a:lnTo>
                      <a:pt x="817673" y="419740"/>
                    </a:lnTo>
                    <a:lnTo>
                      <a:pt x="851922" y="396330"/>
                    </a:lnTo>
                    <a:lnTo>
                      <a:pt x="880927" y="370801"/>
                    </a:lnTo>
                    <a:lnTo>
                      <a:pt x="921449" y="314332"/>
                    </a:lnTo>
                    <a:lnTo>
                      <a:pt x="935736" y="252222"/>
                    </a:lnTo>
                    <a:lnTo>
                      <a:pt x="932091" y="220579"/>
                    </a:lnTo>
                    <a:lnTo>
                      <a:pt x="904249" y="161053"/>
                    </a:lnTo>
                    <a:lnTo>
                      <a:pt x="851922" y="108113"/>
                    </a:lnTo>
                    <a:lnTo>
                      <a:pt x="817673" y="84703"/>
                    </a:lnTo>
                    <a:lnTo>
                      <a:pt x="778617" y="63647"/>
                    </a:lnTo>
                    <a:lnTo>
                      <a:pt x="735192" y="45184"/>
                    </a:lnTo>
                    <a:lnTo>
                      <a:pt x="687836" y="29547"/>
                    </a:lnTo>
                    <a:lnTo>
                      <a:pt x="636988" y="16974"/>
                    </a:lnTo>
                    <a:lnTo>
                      <a:pt x="583085" y="7701"/>
                    </a:lnTo>
                    <a:lnTo>
                      <a:pt x="526565" y="1964"/>
                    </a:lnTo>
                    <a:lnTo>
                      <a:pt x="467867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6131814" y="4149090"/>
                <a:ext cx="935990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935990" h="504825">
                    <a:moveTo>
                      <a:pt x="0" y="252222"/>
                    </a:moveTo>
                    <a:lnTo>
                      <a:pt x="14286" y="190111"/>
                    </a:lnTo>
                    <a:lnTo>
                      <a:pt x="54808" y="133642"/>
                    </a:lnTo>
                    <a:lnTo>
                      <a:pt x="83813" y="108113"/>
                    </a:lnTo>
                    <a:lnTo>
                      <a:pt x="118062" y="84703"/>
                    </a:lnTo>
                    <a:lnTo>
                      <a:pt x="157118" y="63647"/>
                    </a:lnTo>
                    <a:lnTo>
                      <a:pt x="200543" y="45184"/>
                    </a:lnTo>
                    <a:lnTo>
                      <a:pt x="247899" y="29547"/>
                    </a:lnTo>
                    <a:lnTo>
                      <a:pt x="298747" y="16974"/>
                    </a:lnTo>
                    <a:lnTo>
                      <a:pt x="352650" y="7701"/>
                    </a:lnTo>
                    <a:lnTo>
                      <a:pt x="409170" y="1964"/>
                    </a:lnTo>
                    <a:lnTo>
                      <a:pt x="467867" y="0"/>
                    </a:lnTo>
                    <a:lnTo>
                      <a:pt x="526565" y="1964"/>
                    </a:lnTo>
                    <a:lnTo>
                      <a:pt x="583085" y="7701"/>
                    </a:lnTo>
                    <a:lnTo>
                      <a:pt x="636988" y="16974"/>
                    </a:lnTo>
                    <a:lnTo>
                      <a:pt x="687836" y="29547"/>
                    </a:lnTo>
                    <a:lnTo>
                      <a:pt x="735192" y="45184"/>
                    </a:lnTo>
                    <a:lnTo>
                      <a:pt x="778617" y="63647"/>
                    </a:lnTo>
                    <a:lnTo>
                      <a:pt x="817673" y="84703"/>
                    </a:lnTo>
                    <a:lnTo>
                      <a:pt x="851922" y="108113"/>
                    </a:lnTo>
                    <a:lnTo>
                      <a:pt x="880927" y="133642"/>
                    </a:lnTo>
                    <a:lnTo>
                      <a:pt x="921449" y="190111"/>
                    </a:lnTo>
                    <a:lnTo>
                      <a:pt x="935736" y="252222"/>
                    </a:lnTo>
                    <a:lnTo>
                      <a:pt x="932091" y="283864"/>
                    </a:lnTo>
                    <a:lnTo>
                      <a:pt x="904249" y="343390"/>
                    </a:lnTo>
                    <a:lnTo>
                      <a:pt x="851922" y="396330"/>
                    </a:lnTo>
                    <a:lnTo>
                      <a:pt x="817673" y="419740"/>
                    </a:lnTo>
                    <a:lnTo>
                      <a:pt x="778617" y="440796"/>
                    </a:lnTo>
                    <a:lnTo>
                      <a:pt x="735192" y="459259"/>
                    </a:lnTo>
                    <a:lnTo>
                      <a:pt x="687836" y="474896"/>
                    </a:lnTo>
                    <a:lnTo>
                      <a:pt x="636988" y="487469"/>
                    </a:lnTo>
                    <a:lnTo>
                      <a:pt x="583085" y="496742"/>
                    </a:lnTo>
                    <a:lnTo>
                      <a:pt x="526565" y="502479"/>
                    </a:lnTo>
                    <a:lnTo>
                      <a:pt x="467867" y="504444"/>
                    </a:lnTo>
                    <a:lnTo>
                      <a:pt x="409170" y="502479"/>
                    </a:lnTo>
                    <a:lnTo>
                      <a:pt x="352650" y="496742"/>
                    </a:lnTo>
                    <a:lnTo>
                      <a:pt x="298747" y="487469"/>
                    </a:lnTo>
                    <a:lnTo>
                      <a:pt x="247899" y="474896"/>
                    </a:lnTo>
                    <a:lnTo>
                      <a:pt x="200543" y="459259"/>
                    </a:lnTo>
                    <a:lnTo>
                      <a:pt x="157118" y="440796"/>
                    </a:lnTo>
                    <a:lnTo>
                      <a:pt x="118062" y="419740"/>
                    </a:lnTo>
                    <a:lnTo>
                      <a:pt x="83813" y="396330"/>
                    </a:lnTo>
                    <a:lnTo>
                      <a:pt x="54808" y="370801"/>
                    </a:lnTo>
                    <a:lnTo>
                      <a:pt x="14286" y="314332"/>
                    </a:lnTo>
                    <a:lnTo>
                      <a:pt x="0" y="252222"/>
                    </a:lnTo>
                    <a:close/>
                  </a:path>
                </a:pathLst>
              </a:custGeom>
              <a:ln w="25908">
                <a:solidFill>
                  <a:srgbClr val="385D8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6364985" y="4199508"/>
                <a:ext cx="469900" cy="3937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25">
                    <a:solidFill>
                      <a:srgbClr val="FFFFFF"/>
                    </a:solidFill>
                    <a:latin typeface="Calibri"/>
                    <a:cs typeface="Calibri"/>
                  </a:rPr>
                  <a:t>K</a:t>
                </a:r>
                <a:r>
                  <a:rPr sz="2400" spc="-5">
                    <a:solidFill>
                      <a:srgbClr val="FFFFFF"/>
                    </a:solidFill>
                    <a:latin typeface="Calibri"/>
                    <a:cs typeface="Calibri"/>
                  </a:rPr>
                  <a:t>SE</a:t>
                </a:r>
                <a:endParaRPr sz="2400">
                  <a:latin typeface="Calibri"/>
                  <a:cs typeface="Calibri"/>
                </a:endParaRPr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7181850" y="4153661"/>
                <a:ext cx="937260" cy="502920"/>
              </a:xfrm>
              <a:custGeom>
                <a:avLst/>
                <a:gdLst/>
                <a:ahLst/>
                <a:cxnLst/>
                <a:rect l="l" t="t" r="r" b="b"/>
                <a:pathLst>
                  <a:path w="937259" h="502920">
                    <a:moveTo>
                      <a:pt x="468629" y="0"/>
                    </a:moveTo>
                    <a:lnTo>
                      <a:pt x="409844" y="1958"/>
                    </a:lnTo>
                    <a:lnTo>
                      <a:pt x="353238" y="7676"/>
                    </a:lnTo>
                    <a:lnTo>
                      <a:pt x="299250" y="16918"/>
                    </a:lnTo>
                    <a:lnTo>
                      <a:pt x="248320" y="29450"/>
                    </a:lnTo>
                    <a:lnTo>
                      <a:pt x="200887" y="45036"/>
                    </a:lnTo>
                    <a:lnTo>
                      <a:pt x="157390" y="63441"/>
                    </a:lnTo>
                    <a:lnTo>
                      <a:pt x="118268" y="84431"/>
                    </a:lnTo>
                    <a:lnTo>
                      <a:pt x="83960" y="107769"/>
                    </a:lnTo>
                    <a:lnTo>
                      <a:pt x="54905" y="133220"/>
                    </a:lnTo>
                    <a:lnTo>
                      <a:pt x="14311" y="189524"/>
                    </a:lnTo>
                    <a:lnTo>
                      <a:pt x="0" y="251460"/>
                    </a:lnTo>
                    <a:lnTo>
                      <a:pt x="3651" y="283014"/>
                    </a:lnTo>
                    <a:lnTo>
                      <a:pt x="31543" y="342369"/>
                    </a:lnTo>
                    <a:lnTo>
                      <a:pt x="83960" y="395150"/>
                    </a:lnTo>
                    <a:lnTo>
                      <a:pt x="118268" y="418488"/>
                    </a:lnTo>
                    <a:lnTo>
                      <a:pt x="157390" y="439478"/>
                    </a:lnTo>
                    <a:lnTo>
                      <a:pt x="200887" y="457883"/>
                    </a:lnTo>
                    <a:lnTo>
                      <a:pt x="248320" y="473469"/>
                    </a:lnTo>
                    <a:lnTo>
                      <a:pt x="299250" y="486001"/>
                    </a:lnTo>
                    <a:lnTo>
                      <a:pt x="353238" y="495243"/>
                    </a:lnTo>
                    <a:lnTo>
                      <a:pt x="409844" y="500961"/>
                    </a:lnTo>
                    <a:lnTo>
                      <a:pt x="468629" y="502919"/>
                    </a:lnTo>
                    <a:lnTo>
                      <a:pt x="527415" y="500961"/>
                    </a:lnTo>
                    <a:lnTo>
                      <a:pt x="584021" y="495243"/>
                    </a:lnTo>
                    <a:lnTo>
                      <a:pt x="638009" y="486001"/>
                    </a:lnTo>
                    <a:lnTo>
                      <a:pt x="688939" y="473469"/>
                    </a:lnTo>
                    <a:lnTo>
                      <a:pt x="736372" y="457883"/>
                    </a:lnTo>
                    <a:lnTo>
                      <a:pt x="779869" y="439478"/>
                    </a:lnTo>
                    <a:lnTo>
                      <a:pt x="818991" y="418488"/>
                    </a:lnTo>
                    <a:lnTo>
                      <a:pt x="853299" y="395150"/>
                    </a:lnTo>
                    <a:lnTo>
                      <a:pt x="882354" y="369699"/>
                    </a:lnTo>
                    <a:lnTo>
                      <a:pt x="922948" y="313395"/>
                    </a:lnTo>
                    <a:lnTo>
                      <a:pt x="937259" y="251460"/>
                    </a:lnTo>
                    <a:lnTo>
                      <a:pt x="933608" y="219905"/>
                    </a:lnTo>
                    <a:lnTo>
                      <a:pt x="905716" y="160550"/>
                    </a:lnTo>
                    <a:lnTo>
                      <a:pt x="853299" y="107769"/>
                    </a:lnTo>
                    <a:lnTo>
                      <a:pt x="818991" y="84431"/>
                    </a:lnTo>
                    <a:lnTo>
                      <a:pt x="779869" y="63441"/>
                    </a:lnTo>
                    <a:lnTo>
                      <a:pt x="736372" y="45036"/>
                    </a:lnTo>
                    <a:lnTo>
                      <a:pt x="688939" y="29450"/>
                    </a:lnTo>
                    <a:lnTo>
                      <a:pt x="638009" y="16918"/>
                    </a:lnTo>
                    <a:lnTo>
                      <a:pt x="584021" y="7676"/>
                    </a:lnTo>
                    <a:lnTo>
                      <a:pt x="527415" y="1958"/>
                    </a:lnTo>
                    <a:lnTo>
                      <a:pt x="468629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7181850" y="4153661"/>
                <a:ext cx="937260" cy="502920"/>
              </a:xfrm>
              <a:custGeom>
                <a:avLst/>
                <a:gdLst/>
                <a:ahLst/>
                <a:cxnLst/>
                <a:rect l="l" t="t" r="r" b="b"/>
                <a:pathLst>
                  <a:path w="937259" h="502920">
                    <a:moveTo>
                      <a:pt x="0" y="251460"/>
                    </a:moveTo>
                    <a:lnTo>
                      <a:pt x="14311" y="189524"/>
                    </a:lnTo>
                    <a:lnTo>
                      <a:pt x="54905" y="133220"/>
                    </a:lnTo>
                    <a:lnTo>
                      <a:pt x="83960" y="107769"/>
                    </a:lnTo>
                    <a:lnTo>
                      <a:pt x="118268" y="84431"/>
                    </a:lnTo>
                    <a:lnTo>
                      <a:pt x="157390" y="63441"/>
                    </a:lnTo>
                    <a:lnTo>
                      <a:pt x="200887" y="45036"/>
                    </a:lnTo>
                    <a:lnTo>
                      <a:pt x="248320" y="29450"/>
                    </a:lnTo>
                    <a:lnTo>
                      <a:pt x="299250" y="16918"/>
                    </a:lnTo>
                    <a:lnTo>
                      <a:pt x="353238" y="7676"/>
                    </a:lnTo>
                    <a:lnTo>
                      <a:pt x="409844" y="1958"/>
                    </a:lnTo>
                    <a:lnTo>
                      <a:pt x="468629" y="0"/>
                    </a:lnTo>
                    <a:lnTo>
                      <a:pt x="527415" y="1958"/>
                    </a:lnTo>
                    <a:lnTo>
                      <a:pt x="584021" y="7676"/>
                    </a:lnTo>
                    <a:lnTo>
                      <a:pt x="638009" y="16918"/>
                    </a:lnTo>
                    <a:lnTo>
                      <a:pt x="688939" y="29450"/>
                    </a:lnTo>
                    <a:lnTo>
                      <a:pt x="736372" y="45036"/>
                    </a:lnTo>
                    <a:lnTo>
                      <a:pt x="779869" y="63441"/>
                    </a:lnTo>
                    <a:lnTo>
                      <a:pt x="818991" y="84431"/>
                    </a:lnTo>
                    <a:lnTo>
                      <a:pt x="853299" y="107769"/>
                    </a:lnTo>
                    <a:lnTo>
                      <a:pt x="882354" y="133220"/>
                    </a:lnTo>
                    <a:lnTo>
                      <a:pt x="922948" y="189524"/>
                    </a:lnTo>
                    <a:lnTo>
                      <a:pt x="937259" y="251460"/>
                    </a:lnTo>
                    <a:lnTo>
                      <a:pt x="933608" y="283014"/>
                    </a:lnTo>
                    <a:lnTo>
                      <a:pt x="905716" y="342369"/>
                    </a:lnTo>
                    <a:lnTo>
                      <a:pt x="853299" y="395150"/>
                    </a:lnTo>
                    <a:lnTo>
                      <a:pt x="818991" y="418488"/>
                    </a:lnTo>
                    <a:lnTo>
                      <a:pt x="779869" y="439478"/>
                    </a:lnTo>
                    <a:lnTo>
                      <a:pt x="736372" y="457883"/>
                    </a:lnTo>
                    <a:lnTo>
                      <a:pt x="688939" y="473469"/>
                    </a:lnTo>
                    <a:lnTo>
                      <a:pt x="638009" y="486001"/>
                    </a:lnTo>
                    <a:lnTo>
                      <a:pt x="584021" y="495243"/>
                    </a:lnTo>
                    <a:lnTo>
                      <a:pt x="527415" y="500961"/>
                    </a:lnTo>
                    <a:lnTo>
                      <a:pt x="468629" y="502919"/>
                    </a:lnTo>
                    <a:lnTo>
                      <a:pt x="409844" y="500961"/>
                    </a:lnTo>
                    <a:lnTo>
                      <a:pt x="353238" y="495243"/>
                    </a:lnTo>
                    <a:lnTo>
                      <a:pt x="299250" y="486001"/>
                    </a:lnTo>
                    <a:lnTo>
                      <a:pt x="248320" y="473469"/>
                    </a:lnTo>
                    <a:lnTo>
                      <a:pt x="200887" y="457883"/>
                    </a:lnTo>
                    <a:lnTo>
                      <a:pt x="157390" y="439478"/>
                    </a:lnTo>
                    <a:lnTo>
                      <a:pt x="118268" y="418488"/>
                    </a:lnTo>
                    <a:lnTo>
                      <a:pt x="83960" y="395150"/>
                    </a:lnTo>
                    <a:lnTo>
                      <a:pt x="54905" y="369699"/>
                    </a:lnTo>
                    <a:lnTo>
                      <a:pt x="14311" y="313395"/>
                    </a:lnTo>
                    <a:lnTo>
                      <a:pt x="0" y="251460"/>
                    </a:lnTo>
                    <a:close/>
                  </a:path>
                </a:pathLst>
              </a:custGeom>
              <a:ln w="25908">
                <a:solidFill>
                  <a:srgbClr val="385D8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 txBox="1"/>
              <p:nvPr/>
            </p:nvSpPr>
            <p:spPr>
              <a:xfrm>
                <a:off x="7416545" y="4202557"/>
                <a:ext cx="469900" cy="3943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30">
                    <a:solidFill>
                      <a:srgbClr val="FFFFFF"/>
                    </a:solidFill>
                    <a:latin typeface="Calibri"/>
                    <a:cs typeface="Calibri"/>
                  </a:rPr>
                  <a:t>K</a:t>
                </a:r>
                <a:r>
                  <a:rPr sz="2400" spc="-5">
                    <a:solidFill>
                      <a:srgbClr val="FFFFFF"/>
                    </a:solidFill>
                    <a:latin typeface="Calibri"/>
                    <a:cs typeface="Calibri"/>
                  </a:rPr>
                  <a:t>SE</a:t>
                </a:r>
                <a:endParaRPr sz="2400">
                  <a:latin typeface="Calibri"/>
                  <a:cs typeface="Calibri"/>
                </a:endParaRPr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6244590" y="1349502"/>
                <a:ext cx="1945005" cy="1584960"/>
              </a:xfrm>
              <a:custGeom>
                <a:avLst/>
                <a:gdLst/>
                <a:ahLst/>
                <a:cxnLst/>
                <a:rect l="l" t="t" r="r" b="b"/>
                <a:pathLst>
                  <a:path w="1945004" h="1584960">
                    <a:moveTo>
                      <a:pt x="0" y="264160"/>
                    </a:moveTo>
                    <a:lnTo>
                      <a:pt x="4254" y="216668"/>
                    </a:lnTo>
                    <a:lnTo>
                      <a:pt x="16522" y="171973"/>
                    </a:lnTo>
                    <a:lnTo>
                      <a:pt x="36058" y="130819"/>
                    </a:lnTo>
                    <a:lnTo>
                      <a:pt x="62116" y="93952"/>
                    </a:lnTo>
                    <a:lnTo>
                      <a:pt x="93952" y="62116"/>
                    </a:lnTo>
                    <a:lnTo>
                      <a:pt x="130819" y="36058"/>
                    </a:lnTo>
                    <a:lnTo>
                      <a:pt x="171973" y="16522"/>
                    </a:lnTo>
                    <a:lnTo>
                      <a:pt x="216668" y="4254"/>
                    </a:lnTo>
                    <a:lnTo>
                      <a:pt x="264160" y="0"/>
                    </a:lnTo>
                    <a:lnTo>
                      <a:pt x="1680464" y="0"/>
                    </a:lnTo>
                    <a:lnTo>
                      <a:pt x="1727955" y="4254"/>
                    </a:lnTo>
                    <a:lnTo>
                      <a:pt x="1772650" y="16522"/>
                    </a:lnTo>
                    <a:lnTo>
                      <a:pt x="1813804" y="36058"/>
                    </a:lnTo>
                    <a:lnTo>
                      <a:pt x="1850671" y="62116"/>
                    </a:lnTo>
                    <a:lnTo>
                      <a:pt x="1882507" y="93952"/>
                    </a:lnTo>
                    <a:lnTo>
                      <a:pt x="1908565" y="130819"/>
                    </a:lnTo>
                    <a:lnTo>
                      <a:pt x="1928101" y="171973"/>
                    </a:lnTo>
                    <a:lnTo>
                      <a:pt x="1940369" y="216668"/>
                    </a:lnTo>
                    <a:lnTo>
                      <a:pt x="1944624" y="264160"/>
                    </a:lnTo>
                    <a:lnTo>
                      <a:pt x="1944624" y="1320800"/>
                    </a:lnTo>
                    <a:lnTo>
                      <a:pt x="1940369" y="1368291"/>
                    </a:lnTo>
                    <a:lnTo>
                      <a:pt x="1928101" y="1412986"/>
                    </a:lnTo>
                    <a:lnTo>
                      <a:pt x="1908565" y="1454140"/>
                    </a:lnTo>
                    <a:lnTo>
                      <a:pt x="1882507" y="1491007"/>
                    </a:lnTo>
                    <a:lnTo>
                      <a:pt x="1850671" y="1522843"/>
                    </a:lnTo>
                    <a:lnTo>
                      <a:pt x="1813804" y="1548901"/>
                    </a:lnTo>
                    <a:lnTo>
                      <a:pt x="1772650" y="1568437"/>
                    </a:lnTo>
                    <a:lnTo>
                      <a:pt x="1727955" y="1580705"/>
                    </a:lnTo>
                    <a:lnTo>
                      <a:pt x="1680464" y="1584960"/>
                    </a:lnTo>
                    <a:lnTo>
                      <a:pt x="264160" y="1584960"/>
                    </a:lnTo>
                    <a:lnTo>
                      <a:pt x="216668" y="1580705"/>
                    </a:lnTo>
                    <a:lnTo>
                      <a:pt x="171973" y="1568437"/>
                    </a:lnTo>
                    <a:lnTo>
                      <a:pt x="130819" y="1548901"/>
                    </a:lnTo>
                    <a:lnTo>
                      <a:pt x="93952" y="1522843"/>
                    </a:lnTo>
                    <a:lnTo>
                      <a:pt x="62116" y="1491007"/>
                    </a:lnTo>
                    <a:lnTo>
                      <a:pt x="36058" y="1454140"/>
                    </a:lnTo>
                    <a:lnTo>
                      <a:pt x="16522" y="1412986"/>
                    </a:lnTo>
                    <a:lnTo>
                      <a:pt x="4254" y="1368291"/>
                    </a:lnTo>
                    <a:lnTo>
                      <a:pt x="0" y="1320800"/>
                    </a:lnTo>
                    <a:lnTo>
                      <a:pt x="0" y="264160"/>
                    </a:lnTo>
                    <a:close/>
                  </a:path>
                </a:pathLst>
              </a:custGeom>
              <a:ln w="22860">
                <a:solidFill>
                  <a:srgbClr val="385D89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6562470" y="2581655"/>
                <a:ext cx="334010" cy="1567815"/>
              </a:xfrm>
              <a:custGeom>
                <a:avLst/>
                <a:gdLst/>
                <a:ahLst/>
                <a:cxnLst/>
                <a:rect l="l" t="t" r="r" b="b"/>
                <a:pathLst>
                  <a:path w="334009" h="1567814">
                    <a:moveTo>
                      <a:pt x="274320" y="99060"/>
                    </a:moveTo>
                    <a:lnTo>
                      <a:pt x="266064" y="149225"/>
                    </a:lnTo>
                    <a:lnTo>
                      <a:pt x="278510" y="151257"/>
                    </a:lnTo>
                    <a:lnTo>
                      <a:pt x="286893" y="101092"/>
                    </a:lnTo>
                    <a:lnTo>
                      <a:pt x="274320" y="99060"/>
                    </a:lnTo>
                    <a:close/>
                  </a:path>
                  <a:path w="334009" h="1567814">
                    <a:moveTo>
                      <a:pt x="301601" y="11303"/>
                    </a:moveTo>
                    <a:lnTo>
                      <a:pt x="288925" y="11303"/>
                    </a:lnTo>
                    <a:lnTo>
                      <a:pt x="301498" y="13462"/>
                    </a:lnTo>
                    <a:lnTo>
                      <a:pt x="297624" y="36585"/>
                    </a:lnTo>
                    <a:lnTo>
                      <a:pt x="320548" y="97155"/>
                    </a:lnTo>
                    <a:lnTo>
                      <a:pt x="321818" y="100457"/>
                    </a:lnTo>
                    <a:lnTo>
                      <a:pt x="325500" y="102108"/>
                    </a:lnTo>
                    <a:lnTo>
                      <a:pt x="332104" y="99568"/>
                    </a:lnTo>
                    <a:lnTo>
                      <a:pt x="333755" y="95885"/>
                    </a:lnTo>
                    <a:lnTo>
                      <a:pt x="332485" y="92583"/>
                    </a:lnTo>
                    <a:lnTo>
                      <a:pt x="301601" y="11303"/>
                    </a:lnTo>
                    <a:close/>
                  </a:path>
                  <a:path w="334009" h="1567814">
                    <a:moveTo>
                      <a:pt x="297306" y="0"/>
                    </a:moveTo>
                    <a:lnTo>
                      <a:pt x="233933" y="76200"/>
                    </a:lnTo>
                    <a:lnTo>
                      <a:pt x="231775" y="78867"/>
                    </a:lnTo>
                    <a:lnTo>
                      <a:pt x="232155" y="82931"/>
                    </a:lnTo>
                    <a:lnTo>
                      <a:pt x="234823" y="85217"/>
                    </a:lnTo>
                    <a:lnTo>
                      <a:pt x="237489" y="87376"/>
                    </a:lnTo>
                    <a:lnTo>
                      <a:pt x="241553" y="86995"/>
                    </a:lnTo>
                    <a:lnTo>
                      <a:pt x="243712" y="84328"/>
                    </a:lnTo>
                    <a:lnTo>
                      <a:pt x="285025" y="34641"/>
                    </a:lnTo>
                    <a:lnTo>
                      <a:pt x="288925" y="11303"/>
                    </a:lnTo>
                    <a:lnTo>
                      <a:pt x="301601" y="11303"/>
                    </a:lnTo>
                    <a:lnTo>
                      <a:pt x="297306" y="0"/>
                    </a:lnTo>
                    <a:close/>
                  </a:path>
                  <a:path w="334009" h="1567814">
                    <a:moveTo>
                      <a:pt x="293178" y="24836"/>
                    </a:moveTo>
                    <a:lnTo>
                      <a:pt x="285025" y="34641"/>
                    </a:lnTo>
                    <a:lnTo>
                      <a:pt x="280543" y="61468"/>
                    </a:lnTo>
                    <a:lnTo>
                      <a:pt x="293115" y="63500"/>
                    </a:lnTo>
                    <a:lnTo>
                      <a:pt x="297624" y="36585"/>
                    </a:lnTo>
                    <a:lnTo>
                      <a:pt x="293178" y="24836"/>
                    </a:lnTo>
                    <a:close/>
                  </a:path>
                  <a:path w="334009" h="1567814">
                    <a:moveTo>
                      <a:pt x="301306" y="14605"/>
                    </a:moveTo>
                    <a:lnTo>
                      <a:pt x="289305" y="14605"/>
                    </a:lnTo>
                    <a:lnTo>
                      <a:pt x="300100" y="16510"/>
                    </a:lnTo>
                    <a:lnTo>
                      <a:pt x="293178" y="24836"/>
                    </a:lnTo>
                    <a:lnTo>
                      <a:pt x="297624" y="36585"/>
                    </a:lnTo>
                    <a:lnTo>
                      <a:pt x="301306" y="14605"/>
                    </a:lnTo>
                    <a:close/>
                  </a:path>
                  <a:path w="334009" h="1567814">
                    <a:moveTo>
                      <a:pt x="288925" y="11303"/>
                    </a:moveTo>
                    <a:lnTo>
                      <a:pt x="285025" y="34641"/>
                    </a:lnTo>
                    <a:lnTo>
                      <a:pt x="293178" y="24836"/>
                    </a:lnTo>
                    <a:lnTo>
                      <a:pt x="289305" y="14605"/>
                    </a:lnTo>
                    <a:lnTo>
                      <a:pt x="301306" y="14605"/>
                    </a:lnTo>
                    <a:lnTo>
                      <a:pt x="301498" y="13462"/>
                    </a:lnTo>
                    <a:lnTo>
                      <a:pt x="288925" y="11303"/>
                    </a:lnTo>
                    <a:close/>
                  </a:path>
                  <a:path w="334009" h="1567814">
                    <a:moveTo>
                      <a:pt x="289305" y="14605"/>
                    </a:moveTo>
                    <a:lnTo>
                      <a:pt x="293178" y="24836"/>
                    </a:lnTo>
                    <a:lnTo>
                      <a:pt x="300100" y="16510"/>
                    </a:lnTo>
                    <a:lnTo>
                      <a:pt x="289305" y="14605"/>
                    </a:lnTo>
                    <a:close/>
                  </a:path>
                  <a:path w="334009" h="1567814">
                    <a:moveTo>
                      <a:pt x="259714" y="186690"/>
                    </a:moveTo>
                    <a:lnTo>
                      <a:pt x="251459" y="236855"/>
                    </a:lnTo>
                    <a:lnTo>
                      <a:pt x="263905" y="238887"/>
                    </a:lnTo>
                    <a:lnTo>
                      <a:pt x="272287" y="188849"/>
                    </a:lnTo>
                    <a:lnTo>
                      <a:pt x="259714" y="186690"/>
                    </a:lnTo>
                    <a:close/>
                  </a:path>
                  <a:path w="334009" h="1567814">
                    <a:moveTo>
                      <a:pt x="245109" y="274447"/>
                    </a:moveTo>
                    <a:lnTo>
                      <a:pt x="236854" y="324612"/>
                    </a:lnTo>
                    <a:lnTo>
                      <a:pt x="249300" y="326644"/>
                    </a:lnTo>
                    <a:lnTo>
                      <a:pt x="257682" y="276479"/>
                    </a:lnTo>
                    <a:lnTo>
                      <a:pt x="245109" y="274447"/>
                    </a:lnTo>
                    <a:close/>
                  </a:path>
                  <a:path w="334009" h="1567814">
                    <a:moveTo>
                      <a:pt x="230631" y="362077"/>
                    </a:moveTo>
                    <a:lnTo>
                      <a:pt x="222250" y="412242"/>
                    </a:lnTo>
                    <a:lnTo>
                      <a:pt x="234696" y="414274"/>
                    </a:lnTo>
                    <a:lnTo>
                      <a:pt x="243077" y="364236"/>
                    </a:lnTo>
                    <a:lnTo>
                      <a:pt x="230631" y="362077"/>
                    </a:lnTo>
                    <a:close/>
                  </a:path>
                  <a:path w="334009" h="1567814">
                    <a:moveTo>
                      <a:pt x="216026" y="449834"/>
                    </a:moveTo>
                    <a:lnTo>
                      <a:pt x="207645" y="499999"/>
                    </a:lnTo>
                    <a:lnTo>
                      <a:pt x="220218" y="502031"/>
                    </a:lnTo>
                    <a:lnTo>
                      <a:pt x="228473" y="451866"/>
                    </a:lnTo>
                    <a:lnTo>
                      <a:pt x="216026" y="449834"/>
                    </a:lnTo>
                    <a:close/>
                  </a:path>
                  <a:path w="334009" h="1567814">
                    <a:moveTo>
                      <a:pt x="201422" y="537464"/>
                    </a:moveTo>
                    <a:lnTo>
                      <a:pt x="193039" y="587629"/>
                    </a:lnTo>
                    <a:lnTo>
                      <a:pt x="205612" y="589661"/>
                    </a:lnTo>
                    <a:lnTo>
                      <a:pt x="213868" y="539623"/>
                    </a:lnTo>
                    <a:lnTo>
                      <a:pt x="201422" y="537464"/>
                    </a:lnTo>
                    <a:close/>
                  </a:path>
                  <a:path w="334009" h="1567814">
                    <a:moveTo>
                      <a:pt x="186817" y="625221"/>
                    </a:moveTo>
                    <a:lnTo>
                      <a:pt x="178434" y="675386"/>
                    </a:lnTo>
                    <a:lnTo>
                      <a:pt x="191007" y="677418"/>
                    </a:lnTo>
                    <a:lnTo>
                      <a:pt x="199262" y="627253"/>
                    </a:lnTo>
                    <a:lnTo>
                      <a:pt x="186817" y="625221"/>
                    </a:lnTo>
                    <a:close/>
                  </a:path>
                  <a:path w="334009" h="1567814">
                    <a:moveTo>
                      <a:pt x="172211" y="712851"/>
                    </a:moveTo>
                    <a:lnTo>
                      <a:pt x="163829" y="763016"/>
                    </a:lnTo>
                    <a:lnTo>
                      <a:pt x="176402" y="765048"/>
                    </a:lnTo>
                    <a:lnTo>
                      <a:pt x="184784" y="715010"/>
                    </a:lnTo>
                    <a:lnTo>
                      <a:pt x="172211" y="712851"/>
                    </a:lnTo>
                    <a:close/>
                  </a:path>
                  <a:path w="334009" h="1567814">
                    <a:moveTo>
                      <a:pt x="157606" y="800608"/>
                    </a:moveTo>
                    <a:lnTo>
                      <a:pt x="149225" y="850773"/>
                    </a:lnTo>
                    <a:lnTo>
                      <a:pt x="161798" y="852805"/>
                    </a:lnTo>
                    <a:lnTo>
                      <a:pt x="170179" y="802640"/>
                    </a:lnTo>
                    <a:lnTo>
                      <a:pt x="157606" y="800608"/>
                    </a:lnTo>
                    <a:close/>
                  </a:path>
                  <a:path w="334009" h="1567814">
                    <a:moveTo>
                      <a:pt x="143001" y="888238"/>
                    </a:moveTo>
                    <a:lnTo>
                      <a:pt x="134620" y="938403"/>
                    </a:lnTo>
                    <a:lnTo>
                      <a:pt x="147193" y="940435"/>
                    </a:lnTo>
                    <a:lnTo>
                      <a:pt x="155575" y="890397"/>
                    </a:lnTo>
                    <a:lnTo>
                      <a:pt x="143001" y="888238"/>
                    </a:lnTo>
                    <a:close/>
                  </a:path>
                  <a:path w="334009" h="1567814">
                    <a:moveTo>
                      <a:pt x="128397" y="975995"/>
                    </a:moveTo>
                    <a:lnTo>
                      <a:pt x="120142" y="1026160"/>
                    </a:lnTo>
                    <a:lnTo>
                      <a:pt x="132587" y="1028192"/>
                    </a:lnTo>
                    <a:lnTo>
                      <a:pt x="140970" y="978027"/>
                    </a:lnTo>
                    <a:lnTo>
                      <a:pt x="128397" y="975995"/>
                    </a:lnTo>
                    <a:close/>
                  </a:path>
                  <a:path w="334009" h="1567814">
                    <a:moveTo>
                      <a:pt x="113792" y="1063625"/>
                    </a:moveTo>
                    <a:lnTo>
                      <a:pt x="105536" y="1113790"/>
                    </a:lnTo>
                    <a:lnTo>
                      <a:pt x="117982" y="1115822"/>
                    </a:lnTo>
                    <a:lnTo>
                      <a:pt x="126364" y="1065784"/>
                    </a:lnTo>
                    <a:lnTo>
                      <a:pt x="113792" y="1063625"/>
                    </a:lnTo>
                    <a:close/>
                  </a:path>
                  <a:path w="334009" h="1567814">
                    <a:moveTo>
                      <a:pt x="99186" y="1151382"/>
                    </a:moveTo>
                    <a:lnTo>
                      <a:pt x="90931" y="1201547"/>
                    </a:lnTo>
                    <a:lnTo>
                      <a:pt x="103377" y="1203579"/>
                    </a:lnTo>
                    <a:lnTo>
                      <a:pt x="111759" y="1153414"/>
                    </a:lnTo>
                    <a:lnTo>
                      <a:pt x="99186" y="1151382"/>
                    </a:lnTo>
                    <a:close/>
                  </a:path>
                  <a:path w="334009" h="1567814">
                    <a:moveTo>
                      <a:pt x="84708" y="1239012"/>
                    </a:moveTo>
                    <a:lnTo>
                      <a:pt x="76326" y="1289177"/>
                    </a:lnTo>
                    <a:lnTo>
                      <a:pt x="88773" y="1291209"/>
                    </a:lnTo>
                    <a:lnTo>
                      <a:pt x="97154" y="1241171"/>
                    </a:lnTo>
                    <a:lnTo>
                      <a:pt x="84708" y="1239012"/>
                    </a:lnTo>
                    <a:close/>
                  </a:path>
                  <a:path w="334009" h="1567814">
                    <a:moveTo>
                      <a:pt x="70103" y="1326769"/>
                    </a:moveTo>
                    <a:lnTo>
                      <a:pt x="61722" y="1376934"/>
                    </a:lnTo>
                    <a:lnTo>
                      <a:pt x="74295" y="1378966"/>
                    </a:lnTo>
                    <a:lnTo>
                      <a:pt x="82550" y="1328801"/>
                    </a:lnTo>
                    <a:lnTo>
                      <a:pt x="70103" y="1326769"/>
                    </a:lnTo>
                    <a:close/>
                  </a:path>
                  <a:path w="334009" h="1567814">
                    <a:moveTo>
                      <a:pt x="8254" y="1465326"/>
                    </a:moveTo>
                    <a:lnTo>
                      <a:pt x="1650" y="1467866"/>
                    </a:lnTo>
                    <a:lnTo>
                      <a:pt x="0" y="1471549"/>
                    </a:lnTo>
                    <a:lnTo>
                      <a:pt x="1270" y="1474851"/>
                    </a:lnTo>
                    <a:lnTo>
                      <a:pt x="36449" y="1567434"/>
                    </a:lnTo>
                    <a:lnTo>
                      <a:pt x="47306" y="1554353"/>
                    </a:lnTo>
                    <a:lnTo>
                      <a:pt x="45084" y="1554353"/>
                    </a:lnTo>
                    <a:lnTo>
                      <a:pt x="32511" y="1552321"/>
                    </a:lnTo>
                    <a:lnTo>
                      <a:pt x="36108" y="1530794"/>
                    </a:lnTo>
                    <a:lnTo>
                      <a:pt x="11810" y="1466977"/>
                    </a:lnTo>
                    <a:lnTo>
                      <a:pt x="8254" y="1465326"/>
                    </a:lnTo>
                    <a:close/>
                  </a:path>
                  <a:path w="334009" h="1567814">
                    <a:moveTo>
                      <a:pt x="36108" y="1530794"/>
                    </a:moveTo>
                    <a:lnTo>
                      <a:pt x="32511" y="1552321"/>
                    </a:lnTo>
                    <a:lnTo>
                      <a:pt x="45084" y="1554353"/>
                    </a:lnTo>
                    <a:lnTo>
                      <a:pt x="45356" y="1552702"/>
                    </a:lnTo>
                    <a:lnTo>
                      <a:pt x="44450" y="1552702"/>
                    </a:lnTo>
                    <a:lnTo>
                      <a:pt x="33654" y="1550924"/>
                    </a:lnTo>
                    <a:lnTo>
                      <a:pt x="40595" y="1542577"/>
                    </a:lnTo>
                    <a:lnTo>
                      <a:pt x="36108" y="1530794"/>
                    </a:lnTo>
                    <a:close/>
                  </a:path>
                  <a:path w="334009" h="1567814">
                    <a:moveTo>
                      <a:pt x="96265" y="1480058"/>
                    </a:moveTo>
                    <a:lnTo>
                      <a:pt x="92201" y="1480439"/>
                    </a:lnTo>
                    <a:lnTo>
                      <a:pt x="90043" y="1483106"/>
                    </a:lnTo>
                    <a:lnTo>
                      <a:pt x="48608" y="1532938"/>
                    </a:lnTo>
                    <a:lnTo>
                      <a:pt x="45084" y="1554353"/>
                    </a:lnTo>
                    <a:lnTo>
                      <a:pt x="47306" y="1554353"/>
                    </a:lnTo>
                    <a:lnTo>
                      <a:pt x="99695" y="1491234"/>
                    </a:lnTo>
                    <a:lnTo>
                      <a:pt x="101980" y="1488440"/>
                    </a:lnTo>
                    <a:lnTo>
                      <a:pt x="101600" y="1484503"/>
                    </a:lnTo>
                    <a:lnTo>
                      <a:pt x="98932" y="1482217"/>
                    </a:lnTo>
                    <a:lnTo>
                      <a:pt x="96265" y="1480058"/>
                    </a:lnTo>
                    <a:close/>
                  </a:path>
                  <a:path w="334009" h="1567814">
                    <a:moveTo>
                      <a:pt x="40595" y="1542577"/>
                    </a:moveTo>
                    <a:lnTo>
                      <a:pt x="33654" y="1550924"/>
                    </a:lnTo>
                    <a:lnTo>
                      <a:pt x="44450" y="1552702"/>
                    </a:lnTo>
                    <a:lnTo>
                      <a:pt x="40595" y="1542577"/>
                    </a:lnTo>
                    <a:close/>
                  </a:path>
                  <a:path w="334009" h="1567814">
                    <a:moveTo>
                      <a:pt x="48608" y="1532938"/>
                    </a:moveTo>
                    <a:lnTo>
                      <a:pt x="40595" y="1542577"/>
                    </a:lnTo>
                    <a:lnTo>
                      <a:pt x="44450" y="1552702"/>
                    </a:lnTo>
                    <a:lnTo>
                      <a:pt x="45356" y="1552702"/>
                    </a:lnTo>
                    <a:lnTo>
                      <a:pt x="48608" y="1532938"/>
                    </a:lnTo>
                    <a:close/>
                  </a:path>
                  <a:path w="334009" h="1567814">
                    <a:moveTo>
                      <a:pt x="40894" y="1502156"/>
                    </a:moveTo>
                    <a:lnTo>
                      <a:pt x="36108" y="1530794"/>
                    </a:lnTo>
                    <a:lnTo>
                      <a:pt x="40595" y="1542577"/>
                    </a:lnTo>
                    <a:lnTo>
                      <a:pt x="48608" y="1532938"/>
                    </a:lnTo>
                    <a:lnTo>
                      <a:pt x="53339" y="1504188"/>
                    </a:lnTo>
                    <a:lnTo>
                      <a:pt x="40894" y="1502156"/>
                    </a:lnTo>
                    <a:close/>
                  </a:path>
                  <a:path w="334009" h="1567814">
                    <a:moveTo>
                      <a:pt x="55499" y="1414526"/>
                    </a:moveTo>
                    <a:lnTo>
                      <a:pt x="47117" y="1464564"/>
                    </a:lnTo>
                    <a:lnTo>
                      <a:pt x="59689" y="1466596"/>
                    </a:lnTo>
                    <a:lnTo>
                      <a:pt x="67945" y="1416558"/>
                    </a:lnTo>
                    <a:lnTo>
                      <a:pt x="55499" y="1414526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6908292" y="2040635"/>
                <a:ext cx="763270" cy="2181860"/>
              </a:xfrm>
              <a:custGeom>
                <a:avLst/>
                <a:gdLst/>
                <a:ahLst/>
                <a:cxnLst/>
                <a:rect l="l" t="t" r="r" b="b"/>
                <a:pathLst>
                  <a:path w="763270" h="2181860">
                    <a:moveTo>
                      <a:pt x="703579" y="94361"/>
                    </a:moveTo>
                    <a:lnTo>
                      <a:pt x="687704" y="142621"/>
                    </a:lnTo>
                    <a:lnTo>
                      <a:pt x="699769" y="146558"/>
                    </a:lnTo>
                    <a:lnTo>
                      <a:pt x="715644" y="98298"/>
                    </a:lnTo>
                    <a:lnTo>
                      <a:pt x="703579" y="94361"/>
                    </a:lnTo>
                    <a:close/>
                  </a:path>
                  <a:path w="763270" h="2181860">
                    <a:moveTo>
                      <a:pt x="743529" y="9905"/>
                    </a:moveTo>
                    <a:lnTo>
                      <a:pt x="731519" y="9905"/>
                    </a:lnTo>
                    <a:lnTo>
                      <a:pt x="743584" y="13969"/>
                    </a:lnTo>
                    <a:lnTo>
                      <a:pt x="736178" y="36247"/>
                    </a:lnTo>
                    <a:lnTo>
                      <a:pt x="749680" y="99567"/>
                    </a:lnTo>
                    <a:lnTo>
                      <a:pt x="750315" y="102997"/>
                    </a:lnTo>
                    <a:lnTo>
                      <a:pt x="753744" y="105155"/>
                    </a:lnTo>
                    <a:lnTo>
                      <a:pt x="757174" y="104393"/>
                    </a:lnTo>
                    <a:lnTo>
                      <a:pt x="760602" y="103759"/>
                    </a:lnTo>
                    <a:lnTo>
                      <a:pt x="762761" y="100329"/>
                    </a:lnTo>
                    <a:lnTo>
                      <a:pt x="762000" y="96900"/>
                    </a:lnTo>
                    <a:lnTo>
                      <a:pt x="743529" y="9905"/>
                    </a:lnTo>
                    <a:close/>
                  </a:path>
                  <a:path w="763270" h="2181860">
                    <a:moveTo>
                      <a:pt x="741426" y="0"/>
                    </a:moveTo>
                    <a:lnTo>
                      <a:pt x="667257" y="65659"/>
                    </a:lnTo>
                    <a:lnTo>
                      <a:pt x="664590" y="67944"/>
                    </a:lnTo>
                    <a:lnTo>
                      <a:pt x="664336" y="71881"/>
                    </a:lnTo>
                    <a:lnTo>
                      <a:pt x="666623" y="74549"/>
                    </a:lnTo>
                    <a:lnTo>
                      <a:pt x="669035" y="77215"/>
                    </a:lnTo>
                    <a:lnTo>
                      <a:pt x="672973" y="77469"/>
                    </a:lnTo>
                    <a:lnTo>
                      <a:pt x="675639" y="75184"/>
                    </a:lnTo>
                    <a:lnTo>
                      <a:pt x="724128" y="32196"/>
                    </a:lnTo>
                    <a:lnTo>
                      <a:pt x="731519" y="9905"/>
                    </a:lnTo>
                    <a:lnTo>
                      <a:pt x="743529" y="9905"/>
                    </a:lnTo>
                    <a:lnTo>
                      <a:pt x="741426" y="0"/>
                    </a:lnTo>
                    <a:close/>
                  </a:path>
                  <a:path w="763270" h="2181860">
                    <a:moveTo>
                      <a:pt x="733536" y="23856"/>
                    </a:moveTo>
                    <a:lnTo>
                      <a:pt x="724128" y="32196"/>
                    </a:lnTo>
                    <a:lnTo>
                      <a:pt x="715517" y="58165"/>
                    </a:lnTo>
                    <a:lnTo>
                      <a:pt x="727582" y="62102"/>
                    </a:lnTo>
                    <a:lnTo>
                      <a:pt x="736178" y="36247"/>
                    </a:lnTo>
                    <a:lnTo>
                      <a:pt x="733536" y="23856"/>
                    </a:lnTo>
                    <a:close/>
                  </a:path>
                  <a:path w="763270" h="2181860">
                    <a:moveTo>
                      <a:pt x="741322" y="13208"/>
                    </a:moveTo>
                    <a:lnTo>
                      <a:pt x="731265" y="13208"/>
                    </a:lnTo>
                    <a:lnTo>
                      <a:pt x="741679" y="16637"/>
                    </a:lnTo>
                    <a:lnTo>
                      <a:pt x="733536" y="23856"/>
                    </a:lnTo>
                    <a:lnTo>
                      <a:pt x="736178" y="36247"/>
                    </a:lnTo>
                    <a:lnTo>
                      <a:pt x="743584" y="13969"/>
                    </a:lnTo>
                    <a:lnTo>
                      <a:pt x="741322" y="13208"/>
                    </a:lnTo>
                    <a:close/>
                  </a:path>
                  <a:path w="763270" h="2181860">
                    <a:moveTo>
                      <a:pt x="731519" y="9905"/>
                    </a:moveTo>
                    <a:lnTo>
                      <a:pt x="724128" y="32196"/>
                    </a:lnTo>
                    <a:lnTo>
                      <a:pt x="733536" y="23856"/>
                    </a:lnTo>
                    <a:lnTo>
                      <a:pt x="731265" y="13208"/>
                    </a:lnTo>
                    <a:lnTo>
                      <a:pt x="741322" y="13208"/>
                    </a:lnTo>
                    <a:lnTo>
                      <a:pt x="731519" y="9905"/>
                    </a:lnTo>
                    <a:close/>
                  </a:path>
                  <a:path w="763270" h="2181860">
                    <a:moveTo>
                      <a:pt x="731265" y="13208"/>
                    </a:moveTo>
                    <a:lnTo>
                      <a:pt x="733536" y="23856"/>
                    </a:lnTo>
                    <a:lnTo>
                      <a:pt x="741679" y="16637"/>
                    </a:lnTo>
                    <a:lnTo>
                      <a:pt x="731265" y="13208"/>
                    </a:lnTo>
                    <a:close/>
                  </a:path>
                  <a:path w="763270" h="2181860">
                    <a:moveTo>
                      <a:pt x="675766" y="178815"/>
                    </a:moveTo>
                    <a:lnTo>
                      <a:pt x="659891" y="227075"/>
                    </a:lnTo>
                    <a:lnTo>
                      <a:pt x="671956" y="231012"/>
                    </a:lnTo>
                    <a:lnTo>
                      <a:pt x="687831" y="182752"/>
                    </a:lnTo>
                    <a:lnTo>
                      <a:pt x="675766" y="178815"/>
                    </a:lnTo>
                    <a:close/>
                  </a:path>
                  <a:path w="763270" h="2181860">
                    <a:moveTo>
                      <a:pt x="647953" y="263143"/>
                    </a:moveTo>
                    <a:lnTo>
                      <a:pt x="631951" y="311403"/>
                    </a:lnTo>
                    <a:lnTo>
                      <a:pt x="644016" y="315467"/>
                    </a:lnTo>
                    <a:lnTo>
                      <a:pt x="659891" y="267208"/>
                    </a:lnTo>
                    <a:lnTo>
                      <a:pt x="647953" y="263143"/>
                    </a:lnTo>
                    <a:close/>
                  </a:path>
                  <a:path w="763270" h="2181860">
                    <a:moveTo>
                      <a:pt x="620013" y="347599"/>
                    </a:moveTo>
                    <a:lnTo>
                      <a:pt x="604138" y="395859"/>
                    </a:lnTo>
                    <a:lnTo>
                      <a:pt x="616203" y="399796"/>
                    </a:lnTo>
                    <a:lnTo>
                      <a:pt x="632078" y="351663"/>
                    </a:lnTo>
                    <a:lnTo>
                      <a:pt x="620013" y="347599"/>
                    </a:lnTo>
                    <a:close/>
                  </a:path>
                  <a:path w="763270" h="2181860">
                    <a:moveTo>
                      <a:pt x="592201" y="432053"/>
                    </a:moveTo>
                    <a:lnTo>
                      <a:pt x="576199" y="480313"/>
                    </a:lnTo>
                    <a:lnTo>
                      <a:pt x="588263" y="484250"/>
                    </a:lnTo>
                    <a:lnTo>
                      <a:pt x="604265" y="435990"/>
                    </a:lnTo>
                    <a:lnTo>
                      <a:pt x="592201" y="432053"/>
                    </a:lnTo>
                    <a:close/>
                  </a:path>
                  <a:path w="763270" h="2181860">
                    <a:moveTo>
                      <a:pt x="564260" y="516509"/>
                    </a:moveTo>
                    <a:lnTo>
                      <a:pt x="548385" y="564641"/>
                    </a:lnTo>
                    <a:lnTo>
                      <a:pt x="560451" y="568705"/>
                    </a:lnTo>
                    <a:lnTo>
                      <a:pt x="576326" y="520446"/>
                    </a:lnTo>
                    <a:lnTo>
                      <a:pt x="564260" y="516509"/>
                    </a:lnTo>
                    <a:close/>
                  </a:path>
                  <a:path w="763270" h="2181860">
                    <a:moveTo>
                      <a:pt x="536448" y="600837"/>
                    </a:moveTo>
                    <a:lnTo>
                      <a:pt x="520446" y="649097"/>
                    </a:lnTo>
                    <a:lnTo>
                      <a:pt x="532510" y="653161"/>
                    </a:lnTo>
                    <a:lnTo>
                      <a:pt x="548512" y="604901"/>
                    </a:lnTo>
                    <a:lnTo>
                      <a:pt x="536448" y="600837"/>
                    </a:lnTo>
                    <a:close/>
                  </a:path>
                  <a:path w="763270" h="2181860">
                    <a:moveTo>
                      <a:pt x="508507" y="685291"/>
                    </a:moveTo>
                    <a:lnTo>
                      <a:pt x="492632" y="733551"/>
                    </a:lnTo>
                    <a:lnTo>
                      <a:pt x="504698" y="737488"/>
                    </a:lnTo>
                    <a:lnTo>
                      <a:pt x="520573" y="689228"/>
                    </a:lnTo>
                    <a:lnTo>
                      <a:pt x="508507" y="685291"/>
                    </a:lnTo>
                    <a:close/>
                  </a:path>
                  <a:path w="763270" h="2181860">
                    <a:moveTo>
                      <a:pt x="480694" y="769747"/>
                    </a:moveTo>
                    <a:lnTo>
                      <a:pt x="464819" y="818006"/>
                    </a:lnTo>
                    <a:lnTo>
                      <a:pt x="476884" y="821943"/>
                    </a:lnTo>
                    <a:lnTo>
                      <a:pt x="492759" y="773684"/>
                    </a:lnTo>
                    <a:lnTo>
                      <a:pt x="480694" y="769747"/>
                    </a:lnTo>
                    <a:close/>
                  </a:path>
                  <a:path w="763270" h="2181860">
                    <a:moveTo>
                      <a:pt x="452881" y="854075"/>
                    </a:moveTo>
                    <a:lnTo>
                      <a:pt x="436879" y="902335"/>
                    </a:lnTo>
                    <a:lnTo>
                      <a:pt x="448944" y="906399"/>
                    </a:lnTo>
                    <a:lnTo>
                      <a:pt x="464947" y="858138"/>
                    </a:lnTo>
                    <a:lnTo>
                      <a:pt x="452881" y="854075"/>
                    </a:lnTo>
                    <a:close/>
                  </a:path>
                  <a:path w="763270" h="2181860">
                    <a:moveTo>
                      <a:pt x="424941" y="938529"/>
                    </a:moveTo>
                    <a:lnTo>
                      <a:pt x="409066" y="986789"/>
                    </a:lnTo>
                    <a:lnTo>
                      <a:pt x="421131" y="990726"/>
                    </a:lnTo>
                    <a:lnTo>
                      <a:pt x="437006" y="942593"/>
                    </a:lnTo>
                    <a:lnTo>
                      <a:pt x="424941" y="938529"/>
                    </a:lnTo>
                    <a:close/>
                  </a:path>
                  <a:path w="763270" h="2181860">
                    <a:moveTo>
                      <a:pt x="397128" y="1022985"/>
                    </a:moveTo>
                    <a:lnTo>
                      <a:pt x="381126" y="1071244"/>
                    </a:lnTo>
                    <a:lnTo>
                      <a:pt x="393191" y="1075181"/>
                    </a:lnTo>
                    <a:lnTo>
                      <a:pt x="409193" y="1026922"/>
                    </a:lnTo>
                    <a:lnTo>
                      <a:pt x="397128" y="1022985"/>
                    </a:lnTo>
                    <a:close/>
                  </a:path>
                  <a:path w="763270" h="2181860">
                    <a:moveTo>
                      <a:pt x="369188" y="1107439"/>
                    </a:moveTo>
                    <a:lnTo>
                      <a:pt x="353313" y="1155573"/>
                    </a:lnTo>
                    <a:lnTo>
                      <a:pt x="365378" y="1159637"/>
                    </a:lnTo>
                    <a:lnTo>
                      <a:pt x="381253" y="1111377"/>
                    </a:lnTo>
                    <a:lnTo>
                      <a:pt x="369188" y="1107439"/>
                    </a:lnTo>
                    <a:close/>
                  </a:path>
                  <a:path w="763270" h="2181860">
                    <a:moveTo>
                      <a:pt x="341375" y="1191767"/>
                    </a:moveTo>
                    <a:lnTo>
                      <a:pt x="325374" y="1240027"/>
                    </a:lnTo>
                    <a:lnTo>
                      <a:pt x="337438" y="1244091"/>
                    </a:lnTo>
                    <a:lnTo>
                      <a:pt x="353440" y="1195831"/>
                    </a:lnTo>
                    <a:lnTo>
                      <a:pt x="341375" y="1191767"/>
                    </a:lnTo>
                    <a:close/>
                  </a:path>
                  <a:path w="763270" h="2181860">
                    <a:moveTo>
                      <a:pt x="313435" y="1276223"/>
                    </a:moveTo>
                    <a:lnTo>
                      <a:pt x="297560" y="1324483"/>
                    </a:lnTo>
                    <a:lnTo>
                      <a:pt x="309625" y="1328419"/>
                    </a:lnTo>
                    <a:lnTo>
                      <a:pt x="325500" y="1280160"/>
                    </a:lnTo>
                    <a:lnTo>
                      <a:pt x="313435" y="1276223"/>
                    </a:lnTo>
                    <a:close/>
                  </a:path>
                  <a:path w="763270" h="2181860">
                    <a:moveTo>
                      <a:pt x="285623" y="1360677"/>
                    </a:moveTo>
                    <a:lnTo>
                      <a:pt x="269748" y="1408938"/>
                    </a:lnTo>
                    <a:lnTo>
                      <a:pt x="281812" y="1412875"/>
                    </a:lnTo>
                    <a:lnTo>
                      <a:pt x="297687" y="1364614"/>
                    </a:lnTo>
                    <a:lnTo>
                      <a:pt x="285623" y="1360677"/>
                    </a:lnTo>
                    <a:close/>
                  </a:path>
                  <a:path w="763270" h="2181860">
                    <a:moveTo>
                      <a:pt x="257809" y="1445133"/>
                    </a:moveTo>
                    <a:lnTo>
                      <a:pt x="241807" y="1493265"/>
                    </a:lnTo>
                    <a:lnTo>
                      <a:pt x="253873" y="1497329"/>
                    </a:lnTo>
                    <a:lnTo>
                      <a:pt x="269875" y="1449069"/>
                    </a:lnTo>
                    <a:lnTo>
                      <a:pt x="257809" y="1445133"/>
                    </a:lnTo>
                    <a:close/>
                  </a:path>
                  <a:path w="763270" h="2181860">
                    <a:moveTo>
                      <a:pt x="229869" y="1529461"/>
                    </a:moveTo>
                    <a:lnTo>
                      <a:pt x="213994" y="1577720"/>
                    </a:lnTo>
                    <a:lnTo>
                      <a:pt x="226059" y="1581658"/>
                    </a:lnTo>
                    <a:lnTo>
                      <a:pt x="241934" y="1533525"/>
                    </a:lnTo>
                    <a:lnTo>
                      <a:pt x="229869" y="1529461"/>
                    </a:lnTo>
                    <a:close/>
                  </a:path>
                  <a:path w="763270" h="2181860">
                    <a:moveTo>
                      <a:pt x="202056" y="1613915"/>
                    </a:moveTo>
                    <a:lnTo>
                      <a:pt x="186054" y="1662176"/>
                    </a:lnTo>
                    <a:lnTo>
                      <a:pt x="198119" y="1666113"/>
                    </a:lnTo>
                    <a:lnTo>
                      <a:pt x="214122" y="1617852"/>
                    </a:lnTo>
                    <a:lnTo>
                      <a:pt x="202056" y="1613915"/>
                    </a:lnTo>
                    <a:close/>
                  </a:path>
                  <a:path w="763270" h="2181860">
                    <a:moveTo>
                      <a:pt x="174116" y="1698370"/>
                    </a:moveTo>
                    <a:lnTo>
                      <a:pt x="158241" y="1746631"/>
                    </a:lnTo>
                    <a:lnTo>
                      <a:pt x="170306" y="1750568"/>
                    </a:lnTo>
                    <a:lnTo>
                      <a:pt x="186181" y="1702308"/>
                    </a:lnTo>
                    <a:lnTo>
                      <a:pt x="174116" y="1698370"/>
                    </a:lnTo>
                    <a:close/>
                  </a:path>
                  <a:path w="763270" h="2181860">
                    <a:moveTo>
                      <a:pt x="146303" y="1782699"/>
                    </a:moveTo>
                    <a:lnTo>
                      <a:pt x="130428" y="1830958"/>
                    </a:lnTo>
                    <a:lnTo>
                      <a:pt x="142366" y="1835022"/>
                    </a:lnTo>
                    <a:lnTo>
                      <a:pt x="158368" y="1786763"/>
                    </a:lnTo>
                    <a:lnTo>
                      <a:pt x="146303" y="1782699"/>
                    </a:lnTo>
                    <a:close/>
                  </a:path>
                  <a:path w="763270" h="2181860">
                    <a:moveTo>
                      <a:pt x="118363" y="1867153"/>
                    </a:moveTo>
                    <a:lnTo>
                      <a:pt x="102488" y="1915414"/>
                    </a:lnTo>
                    <a:lnTo>
                      <a:pt x="114553" y="1919351"/>
                    </a:lnTo>
                    <a:lnTo>
                      <a:pt x="130428" y="1871090"/>
                    </a:lnTo>
                    <a:lnTo>
                      <a:pt x="118363" y="1867153"/>
                    </a:lnTo>
                    <a:close/>
                  </a:path>
                  <a:path w="763270" h="2181860">
                    <a:moveTo>
                      <a:pt x="90550" y="1951608"/>
                    </a:moveTo>
                    <a:lnTo>
                      <a:pt x="74675" y="1999869"/>
                    </a:lnTo>
                    <a:lnTo>
                      <a:pt x="86740" y="2003806"/>
                    </a:lnTo>
                    <a:lnTo>
                      <a:pt x="102615" y="1955545"/>
                    </a:lnTo>
                    <a:lnTo>
                      <a:pt x="90550" y="1951608"/>
                    </a:lnTo>
                    <a:close/>
                  </a:path>
                  <a:path w="763270" h="2181860">
                    <a:moveTo>
                      <a:pt x="9016" y="2076322"/>
                    </a:moveTo>
                    <a:lnTo>
                      <a:pt x="2158" y="2077846"/>
                    </a:lnTo>
                    <a:lnTo>
                      <a:pt x="0" y="2081149"/>
                    </a:lnTo>
                    <a:lnTo>
                      <a:pt x="761" y="2084577"/>
                    </a:lnTo>
                    <a:lnTo>
                      <a:pt x="21335" y="2181606"/>
                    </a:lnTo>
                    <a:lnTo>
                      <a:pt x="32688" y="2171572"/>
                    </a:lnTo>
                    <a:lnTo>
                      <a:pt x="31241" y="2171572"/>
                    </a:lnTo>
                    <a:lnTo>
                      <a:pt x="19176" y="2167636"/>
                    </a:lnTo>
                    <a:lnTo>
                      <a:pt x="26600" y="2145185"/>
                    </a:lnTo>
                    <a:lnTo>
                      <a:pt x="13207" y="2082038"/>
                    </a:lnTo>
                    <a:lnTo>
                      <a:pt x="12446" y="2078608"/>
                    </a:lnTo>
                    <a:lnTo>
                      <a:pt x="9016" y="2076322"/>
                    </a:lnTo>
                    <a:close/>
                  </a:path>
                  <a:path w="763270" h="2181860">
                    <a:moveTo>
                      <a:pt x="26600" y="2145185"/>
                    </a:moveTo>
                    <a:lnTo>
                      <a:pt x="19176" y="2167636"/>
                    </a:lnTo>
                    <a:lnTo>
                      <a:pt x="31241" y="2171572"/>
                    </a:lnTo>
                    <a:lnTo>
                      <a:pt x="32336" y="2168271"/>
                    </a:lnTo>
                    <a:lnTo>
                      <a:pt x="31496" y="2168271"/>
                    </a:lnTo>
                    <a:lnTo>
                      <a:pt x="21081" y="2164841"/>
                    </a:lnTo>
                    <a:lnTo>
                      <a:pt x="29238" y="2157626"/>
                    </a:lnTo>
                    <a:lnTo>
                      <a:pt x="26600" y="2145185"/>
                    </a:lnTo>
                    <a:close/>
                  </a:path>
                  <a:path w="763270" h="2181860">
                    <a:moveTo>
                      <a:pt x="89788" y="2104136"/>
                    </a:moveTo>
                    <a:lnTo>
                      <a:pt x="87122" y="2106422"/>
                    </a:lnTo>
                    <a:lnTo>
                      <a:pt x="38615" y="2149331"/>
                    </a:lnTo>
                    <a:lnTo>
                      <a:pt x="31241" y="2171572"/>
                    </a:lnTo>
                    <a:lnTo>
                      <a:pt x="32688" y="2171572"/>
                    </a:lnTo>
                    <a:lnTo>
                      <a:pt x="95630" y="2115947"/>
                    </a:lnTo>
                    <a:lnTo>
                      <a:pt x="98171" y="2113661"/>
                    </a:lnTo>
                    <a:lnTo>
                      <a:pt x="98425" y="2109597"/>
                    </a:lnTo>
                    <a:lnTo>
                      <a:pt x="96138" y="2106930"/>
                    </a:lnTo>
                    <a:lnTo>
                      <a:pt x="93852" y="2104390"/>
                    </a:lnTo>
                    <a:lnTo>
                      <a:pt x="89788" y="2104136"/>
                    </a:lnTo>
                    <a:close/>
                  </a:path>
                  <a:path w="763270" h="2181860">
                    <a:moveTo>
                      <a:pt x="29238" y="2157626"/>
                    </a:moveTo>
                    <a:lnTo>
                      <a:pt x="21081" y="2164841"/>
                    </a:lnTo>
                    <a:lnTo>
                      <a:pt x="31496" y="2168271"/>
                    </a:lnTo>
                    <a:lnTo>
                      <a:pt x="29238" y="2157626"/>
                    </a:lnTo>
                    <a:close/>
                  </a:path>
                  <a:path w="763270" h="2181860">
                    <a:moveTo>
                      <a:pt x="38615" y="2149331"/>
                    </a:moveTo>
                    <a:lnTo>
                      <a:pt x="29238" y="2157626"/>
                    </a:lnTo>
                    <a:lnTo>
                      <a:pt x="31496" y="2168271"/>
                    </a:lnTo>
                    <a:lnTo>
                      <a:pt x="32336" y="2168271"/>
                    </a:lnTo>
                    <a:lnTo>
                      <a:pt x="38615" y="2149331"/>
                    </a:lnTo>
                    <a:close/>
                  </a:path>
                  <a:path w="763270" h="2181860">
                    <a:moveTo>
                      <a:pt x="34798" y="2120391"/>
                    </a:moveTo>
                    <a:lnTo>
                      <a:pt x="26600" y="2145185"/>
                    </a:lnTo>
                    <a:lnTo>
                      <a:pt x="29238" y="2157626"/>
                    </a:lnTo>
                    <a:lnTo>
                      <a:pt x="38615" y="2149331"/>
                    </a:lnTo>
                    <a:lnTo>
                      <a:pt x="46862" y="2124456"/>
                    </a:lnTo>
                    <a:lnTo>
                      <a:pt x="34798" y="2120391"/>
                    </a:lnTo>
                    <a:close/>
                  </a:path>
                  <a:path w="763270" h="2181860">
                    <a:moveTo>
                      <a:pt x="62737" y="2036064"/>
                    </a:moveTo>
                    <a:lnTo>
                      <a:pt x="46735" y="2084196"/>
                    </a:lnTo>
                    <a:lnTo>
                      <a:pt x="58800" y="2088261"/>
                    </a:lnTo>
                    <a:lnTo>
                      <a:pt x="74802" y="2040001"/>
                    </a:lnTo>
                    <a:lnTo>
                      <a:pt x="62737" y="2036064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7042150" y="2589276"/>
                <a:ext cx="625475" cy="1564005"/>
              </a:xfrm>
              <a:custGeom>
                <a:avLst/>
                <a:gdLst/>
                <a:ahLst/>
                <a:cxnLst/>
                <a:rect l="l" t="t" r="r" b="b"/>
                <a:pathLst>
                  <a:path w="625475" h="1564004">
                    <a:moveTo>
                      <a:pt x="58800" y="92710"/>
                    </a:moveTo>
                    <a:lnTo>
                      <a:pt x="46990" y="97154"/>
                    </a:lnTo>
                    <a:lnTo>
                      <a:pt x="64897" y="144652"/>
                    </a:lnTo>
                    <a:lnTo>
                      <a:pt x="76834" y="140208"/>
                    </a:lnTo>
                    <a:lnTo>
                      <a:pt x="58800" y="92710"/>
                    </a:lnTo>
                    <a:close/>
                  </a:path>
                  <a:path w="625475" h="1564004">
                    <a:moveTo>
                      <a:pt x="17018" y="0"/>
                    </a:moveTo>
                    <a:lnTo>
                      <a:pt x="507" y="97662"/>
                    </a:lnTo>
                    <a:lnTo>
                      <a:pt x="0" y="101219"/>
                    </a:lnTo>
                    <a:lnTo>
                      <a:pt x="2285" y="104394"/>
                    </a:lnTo>
                    <a:lnTo>
                      <a:pt x="5715" y="105028"/>
                    </a:lnTo>
                    <a:lnTo>
                      <a:pt x="9271" y="105537"/>
                    </a:lnTo>
                    <a:lnTo>
                      <a:pt x="12446" y="103250"/>
                    </a:lnTo>
                    <a:lnTo>
                      <a:pt x="13080" y="99822"/>
                    </a:lnTo>
                    <a:lnTo>
                      <a:pt x="23814" y="35885"/>
                    </a:lnTo>
                    <a:lnTo>
                      <a:pt x="15494" y="13970"/>
                    </a:lnTo>
                    <a:lnTo>
                      <a:pt x="27431" y="9525"/>
                    </a:lnTo>
                    <a:lnTo>
                      <a:pt x="28773" y="9525"/>
                    </a:lnTo>
                    <a:lnTo>
                      <a:pt x="17018" y="0"/>
                    </a:lnTo>
                    <a:close/>
                  </a:path>
                  <a:path w="625475" h="1564004">
                    <a:moveTo>
                      <a:pt x="28773" y="9525"/>
                    </a:moveTo>
                    <a:lnTo>
                      <a:pt x="27431" y="9525"/>
                    </a:lnTo>
                    <a:lnTo>
                      <a:pt x="35713" y="31490"/>
                    </a:lnTo>
                    <a:lnTo>
                      <a:pt x="88646" y="74422"/>
                    </a:lnTo>
                    <a:lnTo>
                      <a:pt x="92709" y="74040"/>
                    </a:lnTo>
                    <a:lnTo>
                      <a:pt x="97154" y="68579"/>
                    </a:lnTo>
                    <a:lnTo>
                      <a:pt x="96647" y="64643"/>
                    </a:lnTo>
                    <a:lnTo>
                      <a:pt x="93979" y="62357"/>
                    </a:lnTo>
                    <a:lnTo>
                      <a:pt x="28773" y="9525"/>
                    </a:lnTo>
                    <a:close/>
                  </a:path>
                  <a:path w="625475" h="1564004">
                    <a:moveTo>
                      <a:pt x="25890" y="23523"/>
                    </a:moveTo>
                    <a:lnTo>
                      <a:pt x="23814" y="35885"/>
                    </a:lnTo>
                    <a:lnTo>
                      <a:pt x="33527" y="61468"/>
                    </a:lnTo>
                    <a:lnTo>
                      <a:pt x="45339" y="57023"/>
                    </a:lnTo>
                    <a:lnTo>
                      <a:pt x="35713" y="31490"/>
                    </a:lnTo>
                    <a:lnTo>
                      <a:pt x="25890" y="23523"/>
                    </a:lnTo>
                    <a:close/>
                  </a:path>
                  <a:path w="625475" h="1564004">
                    <a:moveTo>
                      <a:pt x="27431" y="9525"/>
                    </a:moveTo>
                    <a:lnTo>
                      <a:pt x="15494" y="13970"/>
                    </a:lnTo>
                    <a:lnTo>
                      <a:pt x="23814" y="35885"/>
                    </a:lnTo>
                    <a:lnTo>
                      <a:pt x="25890" y="23523"/>
                    </a:lnTo>
                    <a:lnTo>
                      <a:pt x="17399" y="16637"/>
                    </a:lnTo>
                    <a:lnTo>
                      <a:pt x="27685" y="12826"/>
                    </a:lnTo>
                    <a:lnTo>
                      <a:pt x="28676" y="12826"/>
                    </a:lnTo>
                    <a:lnTo>
                      <a:pt x="27431" y="9525"/>
                    </a:lnTo>
                    <a:close/>
                  </a:path>
                  <a:path w="625475" h="1564004">
                    <a:moveTo>
                      <a:pt x="28676" y="12826"/>
                    </a:moveTo>
                    <a:lnTo>
                      <a:pt x="27685" y="12826"/>
                    </a:lnTo>
                    <a:lnTo>
                      <a:pt x="25890" y="23523"/>
                    </a:lnTo>
                    <a:lnTo>
                      <a:pt x="35713" y="31490"/>
                    </a:lnTo>
                    <a:lnTo>
                      <a:pt x="28676" y="12826"/>
                    </a:lnTo>
                    <a:close/>
                  </a:path>
                  <a:path w="625475" h="1564004">
                    <a:moveTo>
                      <a:pt x="27685" y="12826"/>
                    </a:moveTo>
                    <a:lnTo>
                      <a:pt x="17399" y="16637"/>
                    </a:lnTo>
                    <a:lnTo>
                      <a:pt x="25890" y="23523"/>
                    </a:lnTo>
                    <a:lnTo>
                      <a:pt x="27685" y="12826"/>
                    </a:lnTo>
                    <a:close/>
                  </a:path>
                  <a:path w="625475" h="1564004">
                    <a:moveTo>
                      <a:pt x="90297" y="175895"/>
                    </a:moveTo>
                    <a:lnTo>
                      <a:pt x="78358" y="180339"/>
                    </a:lnTo>
                    <a:lnTo>
                      <a:pt x="96393" y="227837"/>
                    </a:lnTo>
                    <a:lnTo>
                      <a:pt x="108203" y="223393"/>
                    </a:lnTo>
                    <a:lnTo>
                      <a:pt x="90297" y="175895"/>
                    </a:lnTo>
                    <a:close/>
                  </a:path>
                  <a:path w="625475" h="1564004">
                    <a:moveTo>
                      <a:pt x="121666" y="258952"/>
                    </a:moveTo>
                    <a:lnTo>
                      <a:pt x="109854" y="263525"/>
                    </a:lnTo>
                    <a:lnTo>
                      <a:pt x="127761" y="311023"/>
                    </a:lnTo>
                    <a:lnTo>
                      <a:pt x="139700" y="306577"/>
                    </a:lnTo>
                    <a:lnTo>
                      <a:pt x="121666" y="258952"/>
                    </a:lnTo>
                    <a:close/>
                  </a:path>
                  <a:path w="625475" h="1564004">
                    <a:moveTo>
                      <a:pt x="153161" y="342138"/>
                    </a:moveTo>
                    <a:lnTo>
                      <a:pt x="141224" y="346710"/>
                    </a:lnTo>
                    <a:lnTo>
                      <a:pt x="159257" y="394208"/>
                    </a:lnTo>
                    <a:lnTo>
                      <a:pt x="171069" y="389636"/>
                    </a:lnTo>
                    <a:lnTo>
                      <a:pt x="153161" y="342138"/>
                    </a:lnTo>
                    <a:close/>
                  </a:path>
                  <a:path w="625475" h="1564004">
                    <a:moveTo>
                      <a:pt x="184530" y="425323"/>
                    </a:moveTo>
                    <a:lnTo>
                      <a:pt x="172720" y="429768"/>
                    </a:lnTo>
                    <a:lnTo>
                      <a:pt x="190626" y="477265"/>
                    </a:lnTo>
                    <a:lnTo>
                      <a:pt x="202565" y="472821"/>
                    </a:lnTo>
                    <a:lnTo>
                      <a:pt x="184530" y="425323"/>
                    </a:lnTo>
                    <a:close/>
                  </a:path>
                  <a:path w="625475" h="1564004">
                    <a:moveTo>
                      <a:pt x="216026" y="508508"/>
                    </a:moveTo>
                    <a:lnTo>
                      <a:pt x="204089" y="512952"/>
                    </a:lnTo>
                    <a:lnTo>
                      <a:pt x="221996" y="560451"/>
                    </a:lnTo>
                    <a:lnTo>
                      <a:pt x="233933" y="556006"/>
                    </a:lnTo>
                    <a:lnTo>
                      <a:pt x="216026" y="508508"/>
                    </a:lnTo>
                    <a:close/>
                  </a:path>
                  <a:path w="625475" h="1564004">
                    <a:moveTo>
                      <a:pt x="247396" y="591693"/>
                    </a:moveTo>
                    <a:lnTo>
                      <a:pt x="235584" y="596138"/>
                    </a:lnTo>
                    <a:lnTo>
                      <a:pt x="253492" y="643636"/>
                    </a:lnTo>
                    <a:lnTo>
                      <a:pt x="265302" y="639190"/>
                    </a:lnTo>
                    <a:lnTo>
                      <a:pt x="247396" y="591693"/>
                    </a:lnTo>
                    <a:close/>
                  </a:path>
                  <a:path w="625475" h="1564004">
                    <a:moveTo>
                      <a:pt x="278892" y="674751"/>
                    </a:moveTo>
                    <a:lnTo>
                      <a:pt x="266953" y="679323"/>
                    </a:lnTo>
                    <a:lnTo>
                      <a:pt x="284860" y="726821"/>
                    </a:lnTo>
                    <a:lnTo>
                      <a:pt x="296799" y="722376"/>
                    </a:lnTo>
                    <a:lnTo>
                      <a:pt x="278892" y="674751"/>
                    </a:lnTo>
                    <a:close/>
                  </a:path>
                  <a:path w="625475" h="1564004">
                    <a:moveTo>
                      <a:pt x="310260" y="757936"/>
                    </a:moveTo>
                    <a:lnTo>
                      <a:pt x="298323" y="762381"/>
                    </a:lnTo>
                    <a:lnTo>
                      <a:pt x="316356" y="810006"/>
                    </a:lnTo>
                    <a:lnTo>
                      <a:pt x="328168" y="805434"/>
                    </a:lnTo>
                    <a:lnTo>
                      <a:pt x="310260" y="757936"/>
                    </a:lnTo>
                    <a:close/>
                  </a:path>
                  <a:path w="625475" h="1564004">
                    <a:moveTo>
                      <a:pt x="341629" y="841121"/>
                    </a:moveTo>
                    <a:lnTo>
                      <a:pt x="329819" y="845565"/>
                    </a:lnTo>
                    <a:lnTo>
                      <a:pt x="347725" y="893063"/>
                    </a:lnTo>
                    <a:lnTo>
                      <a:pt x="359664" y="888619"/>
                    </a:lnTo>
                    <a:lnTo>
                      <a:pt x="341629" y="841121"/>
                    </a:lnTo>
                    <a:close/>
                  </a:path>
                  <a:path w="625475" h="1564004">
                    <a:moveTo>
                      <a:pt x="373125" y="924306"/>
                    </a:moveTo>
                    <a:lnTo>
                      <a:pt x="361188" y="928751"/>
                    </a:lnTo>
                    <a:lnTo>
                      <a:pt x="379222" y="976249"/>
                    </a:lnTo>
                    <a:lnTo>
                      <a:pt x="391032" y="971803"/>
                    </a:lnTo>
                    <a:lnTo>
                      <a:pt x="373125" y="924306"/>
                    </a:lnTo>
                    <a:close/>
                  </a:path>
                  <a:path w="625475" h="1564004">
                    <a:moveTo>
                      <a:pt x="404495" y="1007490"/>
                    </a:moveTo>
                    <a:lnTo>
                      <a:pt x="392683" y="1011936"/>
                    </a:lnTo>
                    <a:lnTo>
                      <a:pt x="410591" y="1059434"/>
                    </a:lnTo>
                    <a:lnTo>
                      <a:pt x="422528" y="1054989"/>
                    </a:lnTo>
                    <a:lnTo>
                      <a:pt x="404495" y="1007490"/>
                    </a:lnTo>
                    <a:close/>
                  </a:path>
                  <a:path w="625475" h="1564004">
                    <a:moveTo>
                      <a:pt x="435991" y="1090549"/>
                    </a:moveTo>
                    <a:lnTo>
                      <a:pt x="424052" y="1095121"/>
                    </a:lnTo>
                    <a:lnTo>
                      <a:pt x="442086" y="1142619"/>
                    </a:lnTo>
                    <a:lnTo>
                      <a:pt x="453898" y="1138047"/>
                    </a:lnTo>
                    <a:lnTo>
                      <a:pt x="435991" y="1090549"/>
                    </a:lnTo>
                    <a:close/>
                  </a:path>
                  <a:path w="625475" h="1564004">
                    <a:moveTo>
                      <a:pt x="467359" y="1173734"/>
                    </a:moveTo>
                    <a:lnTo>
                      <a:pt x="455549" y="1178179"/>
                    </a:lnTo>
                    <a:lnTo>
                      <a:pt x="473455" y="1225804"/>
                    </a:lnTo>
                    <a:lnTo>
                      <a:pt x="485394" y="1221232"/>
                    </a:lnTo>
                    <a:lnTo>
                      <a:pt x="467359" y="1173734"/>
                    </a:lnTo>
                    <a:close/>
                  </a:path>
                  <a:path w="625475" h="1564004">
                    <a:moveTo>
                      <a:pt x="498855" y="1256919"/>
                    </a:moveTo>
                    <a:lnTo>
                      <a:pt x="486918" y="1261364"/>
                    </a:lnTo>
                    <a:lnTo>
                      <a:pt x="504951" y="1308862"/>
                    </a:lnTo>
                    <a:lnTo>
                      <a:pt x="516763" y="1304417"/>
                    </a:lnTo>
                    <a:lnTo>
                      <a:pt x="498855" y="1256919"/>
                    </a:lnTo>
                    <a:close/>
                  </a:path>
                  <a:path w="625475" h="1564004">
                    <a:moveTo>
                      <a:pt x="530225" y="1340104"/>
                    </a:moveTo>
                    <a:lnTo>
                      <a:pt x="518414" y="1344549"/>
                    </a:lnTo>
                    <a:lnTo>
                      <a:pt x="536321" y="1392047"/>
                    </a:lnTo>
                    <a:lnTo>
                      <a:pt x="548258" y="1387602"/>
                    </a:lnTo>
                    <a:lnTo>
                      <a:pt x="530225" y="1340104"/>
                    </a:lnTo>
                    <a:close/>
                  </a:path>
                  <a:path w="625475" h="1564004">
                    <a:moveTo>
                      <a:pt x="536321" y="1489329"/>
                    </a:moveTo>
                    <a:lnTo>
                      <a:pt x="532383" y="1489710"/>
                    </a:lnTo>
                    <a:lnTo>
                      <a:pt x="530098" y="1492377"/>
                    </a:lnTo>
                    <a:lnTo>
                      <a:pt x="527939" y="1495171"/>
                    </a:lnTo>
                    <a:lnTo>
                      <a:pt x="528320" y="1499108"/>
                    </a:lnTo>
                    <a:lnTo>
                      <a:pt x="530986" y="1501394"/>
                    </a:lnTo>
                    <a:lnTo>
                      <a:pt x="608076" y="1563751"/>
                    </a:lnTo>
                    <a:lnTo>
                      <a:pt x="609673" y="1554226"/>
                    </a:lnTo>
                    <a:lnTo>
                      <a:pt x="597661" y="1554226"/>
                    </a:lnTo>
                    <a:lnTo>
                      <a:pt x="589344" y="1532239"/>
                    </a:lnTo>
                    <a:lnTo>
                      <a:pt x="536321" y="1489329"/>
                    </a:lnTo>
                    <a:close/>
                  </a:path>
                  <a:path w="625475" h="1564004">
                    <a:moveTo>
                      <a:pt x="589344" y="1532239"/>
                    </a:moveTo>
                    <a:lnTo>
                      <a:pt x="597661" y="1554226"/>
                    </a:lnTo>
                    <a:lnTo>
                      <a:pt x="606435" y="1550924"/>
                    </a:lnTo>
                    <a:lnTo>
                      <a:pt x="597280" y="1550924"/>
                    </a:lnTo>
                    <a:lnTo>
                      <a:pt x="599093" y="1540128"/>
                    </a:lnTo>
                    <a:lnTo>
                      <a:pt x="589344" y="1532239"/>
                    </a:lnTo>
                    <a:close/>
                  </a:path>
                  <a:path w="625475" h="1564004">
                    <a:moveTo>
                      <a:pt x="615823" y="1458087"/>
                    </a:moveTo>
                    <a:lnTo>
                      <a:pt x="612521" y="1460500"/>
                    </a:lnTo>
                    <a:lnTo>
                      <a:pt x="611885" y="1463929"/>
                    </a:lnTo>
                    <a:lnTo>
                      <a:pt x="601168" y="1527765"/>
                    </a:lnTo>
                    <a:lnTo>
                      <a:pt x="609473" y="1549781"/>
                    </a:lnTo>
                    <a:lnTo>
                      <a:pt x="597661" y="1554226"/>
                    </a:lnTo>
                    <a:lnTo>
                      <a:pt x="609673" y="1554226"/>
                    </a:lnTo>
                    <a:lnTo>
                      <a:pt x="624458" y="1466088"/>
                    </a:lnTo>
                    <a:lnTo>
                      <a:pt x="625094" y="1462532"/>
                    </a:lnTo>
                    <a:lnTo>
                      <a:pt x="622680" y="1459357"/>
                    </a:lnTo>
                    <a:lnTo>
                      <a:pt x="615823" y="1458087"/>
                    </a:lnTo>
                    <a:close/>
                  </a:path>
                  <a:path w="625475" h="1564004">
                    <a:moveTo>
                      <a:pt x="599093" y="1540128"/>
                    </a:moveTo>
                    <a:lnTo>
                      <a:pt x="597280" y="1550924"/>
                    </a:lnTo>
                    <a:lnTo>
                      <a:pt x="607568" y="1546987"/>
                    </a:lnTo>
                    <a:lnTo>
                      <a:pt x="599093" y="1540128"/>
                    </a:lnTo>
                    <a:close/>
                  </a:path>
                  <a:path w="625475" h="1564004">
                    <a:moveTo>
                      <a:pt x="601168" y="1527765"/>
                    </a:moveTo>
                    <a:lnTo>
                      <a:pt x="599093" y="1540128"/>
                    </a:lnTo>
                    <a:lnTo>
                      <a:pt x="607568" y="1546987"/>
                    </a:lnTo>
                    <a:lnTo>
                      <a:pt x="597280" y="1550924"/>
                    </a:lnTo>
                    <a:lnTo>
                      <a:pt x="606435" y="1550924"/>
                    </a:lnTo>
                    <a:lnTo>
                      <a:pt x="609473" y="1549781"/>
                    </a:lnTo>
                    <a:lnTo>
                      <a:pt x="601168" y="1527765"/>
                    </a:lnTo>
                    <a:close/>
                  </a:path>
                  <a:path w="625475" h="1564004">
                    <a:moveTo>
                      <a:pt x="593090" y="1506347"/>
                    </a:moveTo>
                    <a:lnTo>
                      <a:pt x="581278" y="1510919"/>
                    </a:lnTo>
                    <a:lnTo>
                      <a:pt x="589344" y="1532239"/>
                    </a:lnTo>
                    <a:lnTo>
                      <a:pt x="599093" y="1540128"/>
                    </a:lnTo>
                    <a:lnTo>
                      <a:pt x="601168" y="1527765"/>
                    </a:lnTo>
                    <a:lnTo>
                      <a:pt x="593090" y="1506347"/>
                    </a:lnTo>
                    <a:close/>
                  </a:path>
                  <a:path w="625475" h="1564004">
                    <a:moveTo>
                      <a:pt x="561721" y="1423162"/>
                    </a:moveTo>
                    <a:lnTo>
                      <a:pt x="549782" y="1427734"/>
                    </a:lnTo>
                    <a:lnTo>
                      <a:pt x="567817" y="1475232"/>
                    </a:lnTo>
                    <a:lnTo>
                      <a:pt x="579627" y="1470787"/>
                    </a:lnTo>
                    <a:lnTo>
                      <a:pt x="561721" y="1423162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7386446" y="2040635"/>
                <a:ext cx="475615" cy="2111375"/>
              </a:xfrm>
              <a:custGeom>
                <a:avLst/>
                <a:gdLst/>
                <a:ahLst/>
                <a:cxnLst/>
                <a:rect l="l" t="t" r="r" b="b"/>
                <a:pathLst>
                  <a:path w="475615" h="2111375">
                    <a:moveTo>
                      <a:pt x="59435" y="98425"/>
                    </a:moveTo>
                    <a:lnTo>
                      <a:pt x="46862" y="100837"/>
                    </a:lnTo>
                    <a:lnTo>
                      <a:pt x="56514" y="150749"/>
                    </a:lnTo>
                    <a:lnTo>
                      <a:pt x="68960" y="148336"/>
                    </a:lnTo>
                    <a:lnTo>
                      <a:pt x="59435" y="98425"/>
                    </a:lnTo>
                    <a:close/>
                  </a:path>
                  <a:path w="475615" h="2111375">
                    <a:moveTo>
                      <a:pt x="33908" y="0"/>
                    </a:moveTo>
                    <a:lnTo>
                      <a:pt x="1143" y="93472"/>
                    </a:lnTo>
                    <a:lnTo>
                      <a:pt x="0" y="96774"/>
                    </a:lnTo>
                    <a:lnTo>
                      <a:pt x="1650" y="100456"/>
                    </a:lnTo>
                    <a:lnTo>
                      <a:pt x="8254" y="102742"/>
                    </a:lnTo>
                    <a:lnTo>
                      <a:pt x="11937" y="100964"/>
                    </a:lnTo>
                    <a:lnTo>
                      <a:pt x="34547" y="36531"/>
                    </a:lnTo>
                    <a:lnTo>
                      <a:pt x="30099" y="13588"/>
                    </a:lnTo>
                    <a:lnTo>
                      <a:pt x="42545" y="11175"/>
                    </a:lnTo>
                    <a:lnTo>
                      <a:pt x="43695" y="11175"/>
                    </a:lnTo>
                    <a:lnTo>
                      <a:pt x="33908" y="0"/>
                    </a:lnTo>
                    <a:close/>
                  </a:path>
                  <a:path w="475615" h="2111375">
                    <a:moveTo>
                      <a:pt x="43695" y="11175"/>
                    </a:moveTo>
                    <a:lnTo>
                      <a:pt x="42545" y="11175"/>
                    </a:lnTo>
                    <a:lnTo>
                      <a:pt x="47000" y="34214"/>
                    </a:lnTo>
                    <a:lnTo>
                      <a:pt x="89661" y="82930"/>
                    </a:lnTo>
                    <a:lnTo>
                      <a:pt x="91948" y="85598"/>
                    </a:lnTo>
                    <a:lnTo>
                      <a:pt x="95884" y="85851"/>
                    </a:lnTo>
                    <a:lnTo>
                      <a:pt x="98551" y="83565"/>
                    </a:lnTo>
                    <a:lnTo>
                      <a:pt x="101219" y="81152"/>
                    </a:lnTo>
                    <a:lnTo>
                      <a:pt x="101473" y="77215"/>
                    </a:lnTo>
                    <a:lnTo>
                      <a:pt x="99186" y="74549"/>
                    </a:lnTo>
                    <a:lnTo>
                      <a:pt x="43695" y="11175"/>
                    </a:lnTo>
                    <a:close/>
                  </a:path>
                  <a:path w="475615" h="2111375">
                    <a:moveTo>
                      <a:pt x="38692" y="24727"/>
                    </a:moveTo>
                    <a:lnTo>
                      <a:pt x="34547" y="36531"/>
                    </a:lnTo>
                    <a:lnTo>
                      <a:pt x="39750" y="63373"/>
                    </a:lnTo>
                    <a:lnTo>
                      <a:pt x="52197" y="61087"/>
                    </a:lnTo>
                    <a:lnTo>
                      <a:pt x="47000" y="34214"/>
                    </a:lnTo>
                    <a:lnTo>
                      <a:pt x="38692" y="24727"/>
                    </a:lnTo>
                    <a:close/>
                  </a:path>
                  <a:path w="475615" h="2111375">
                    <a:moveTo>
                      <a:pt x="42545" y="11175"/>
                    </a:moveTo>
                    <a:lnTo>
                      <a:pt x="30099" y="13588"/>
                    </a:lnTo>
                    <a:lnTo>
                      <a:pt x="34547" y="36531"/>
                    </a:lnTo>
                    <a:lnTo>
                      <a:pt x="38692" y="24727"/>
                    </a:lnTo>
                    <a:lnTo>
                      <a:pt x="31496" y="16510"/>
                    </a:lnTo>
                    <a:lnTo>
                      <a:pt x="42291" y="14477"/>
                    </a:lnTo>
                    <a:lnTo>
                      <a:pt x="43183" y="14477"/>
                    </a:lnTo>
                    <a:lnTo>
                      <a:pt x="42545" y="11175"/>
                    </a:lnTo>
                    <a:close/>
                  </a:path>
                  <a:path w="475615" h="2111375">
                    <a:moveTo>
                      <a:pt x="43183" y="14477"/>
                    </a:moveTo>
                    <a:lnTo>
                      <a:pt x="42291" y="14477"/>
                    </a:lnTo>
                    <a:lnTo>
                      <a:pt x="38692" y="24727"/>
                    </a:lnTo>
                    <a:lnTo>
                      <a:pt x="47000" y="34214"/>
                    </a:lnTo>
                    <a:lnTo>
                      <a:pt x="43183" y="14477"/>
                    </a:lnTo>
                    <a:close/>
                  </a:path>
                  <a:path w="475615" h="2111375">
                    <a:moveTo>
                      <a:pt x="42291" y="14477"/>
                    </a:moveTo>
                    <a:lnTo>
                      <a:pt x="31496" y="16510"/>
                    </a:lnTo>
                    <a:lnTo>
                      <a:pt x="38692" y="24727"/>
                    </a:lnTo>
                    <a:lnTo>
                      <a:pt x="42291" y="14477"/>
                    </a:lnTo>
                    <a:close/>
                  </a:path>
                  <a:path w="475615" h="2111375">
                    <a:moveTo>
                      <a:pt x="76200" y="185674"/>
                    </a:moveTo>
                    <a:lnTo>
                      <a:pt x="63753" y="188087"/>
                    </a:lnTo>
                    <a:lnTo>
                      <a:pt x="73405" y="237998"/>
                    </a:lnTo>
                    <a:lnTo>
                      <a:pt x="85851" y="235585"/>
                    </a:lnTo>
                    <a:lnTo>
                      <a:pt x="76200" y="185674"/>
                    </a:lnTo>
                    <a:close/>
                  </a:path>
                  <a:path w="475615" h="2111375">
                    <a:moveTo>
                      <a:pt x="93091" y="273050"/>
                    </a:moveTo>
                    <a:lnTo>
                      <a:pt x="80645" y="275463"/>
                    </a:lnTo>
                    <a:lnTo>
                      <a:pt x="90297" y="325247"/>
                    </a:lnTo>
                    <a:lnTo>
                      <a:pt x="102743" y="322834"/>
                    </a:lnTo>
                    <a:lnTo>
                      <a:pt x="93091" y="273050"/>
                    </a:lnTo>
                    <a:close/>
                  </a:path>
                  <a:path w="475615" h="2111375">
                    <a:moveTo>
                      <a:pt x="109981" y="360299"/>
                    </a:moveTo>
                    <a:lnTo>
                      <a:pt x="97535" y="362712"/>
                    </a:lnTo>
                    <a:lnTo>
                      <a:pt x="107060" y="412623"/>
                    </a:lnTo>
                    <a:lnTo>
                      <a:pt x="119633" y="410210"/>
                    </a:lnTo>
                    <a:lnTo>
                      <a:pt x="109981" y="360299"/>
                    </a:lnTo>
                    <a:close/>
                  </a:path>
                  <a:path w="475615" h="2111375">
                    <a:moveTo>
                      <a:pt x="126746" y="447548"/>
                    </a:moveTo>
                    <a:lnTo>
                      <a:pt x="114300" y="449961"/>
                    </a:lnTo>
                    <a:lnTo>
                      <a:pt x="123951" y="499872"/>
                    </a:lnTo>
                    <a:lnTo>
                      <a:pt x="136398" y="497459"/>
                    </a:lnTo>
                    <a:lnTo>
                      <a:pt x="126746" y="447548"/>
                    </a:lnTo>
                    <a:close/>
                  </a:path>
                  <a:path w="475615" h="2111375">
                    <a:moveTo>
                      <a:pt x="143636" y="534924"/>
                    </a:moveTo>
                    <a:lnTo>
                      <a:pt x="131191" y="537337"/>
                    </a:lnTo>
                    <a:lnTo>
                      <a:pt x="140843" y="587121"/>
                    </a:lnTo>
                    <a:lnTo>
                      <a:pt x="153288" y="584708"/>
                    </a:lnTo>
                    <a:lnTo>
                      <a:pt x="143636" y="534924"/>
                    </a:lnTo>
                    <a:close/>
                  </a:path>
                  <a:path w="475615" h="2111375">
                    <a:moveTo>
                      <a:pt x="160527" y="622173"/>
                    </a:moveTo>
                    <a:lnTo>
                      <a:pt x="148081" y="624586"/>
                    </a:lnTo>
                    <a:lnTo>
                      <a:pt x="157606" y="674497"/>
                    </a:lnTo>
                    <a:lnTo>
                      <a:pt x="170179" y="672084"/>
                    </a:lnTo>
                    <a:lnTo>
                      <a:pt x="160527" y="622173"/>
                    </a:lnTo>
                    <a:close/>
                  </a:path>
                  <a:path w="475615" h="2111375">
                    <a:moveTo>
                      <a:pt x="177419" y="709422"/>
                    </a:moveTo>
                    <a:lnTo>
                      <a:pt x="164846" y="711835"/>
                    </a:lnTo>
                    <a:lnTo>
                      <a:pt x="174498" y="761746"/>
                    </a:lnTo>
                    <a:lnTo>
                      <a:pt x="186944" y="759333"/>
                    </a:lnTo>
                    <a:lnTo>
                      <a:pt x="177419" y="709422"/>
                    </a:lnTo>
                    <a:close/>
                  </a:path>
                  <a:path w="475615" h="2111375">
                    <a:moveTo>
                      <a:pt x="194182" y="796798"/>
                    </a:moveTo>
                    <a:lnTo>
                      <a:pt x="181736" y="799084"/>
                    </a:lnTo>
                    <a:lnTo>
                      <a:pt x="191388" y="848994"/>
                    </a:lnTo>
                    <a:lnTo>
                      <a:pt x="203834" y="846581"/>
                    </a:lnTo>
                    <a:lnTo>
                      <a:pt x="194182" y="796798"/>
                    </a:lnTo>
                    <a:close/>
                  </a:path>
                  <a:path w="475615" h="2111375">
                    <a:moveTo>
                      <a:pt x="211074" y="884047"/>
                    </a:moveTo>
                    <a:lnTo>
                      <a:pt x="198627" y="886460"/>
                    </a:lnTo>
                    <a:lnTo>
                      <a:pt x="208279" y="936371"/>
                    </a:lnTo>
                    <a:lnTo>
                      <a:pt x="220725" y="933958"/>
                    </a:lnTo>
                    <a:lnTo>
                      <a:pt x="211074" y="884047"/>
                    </a:lnTo>
                    <a:close/>
                  </a:path>
                  <a:path w="475615" h="2111375">
                    <a:moveTo>
                      <a:pt x="227964" y="971296"/>
                    </a:moveTo>
                    <a:lnTo>
                      <a:pt x="215519" y="973709"/>
                    </a:lnTo>
                    <a:lnTo>
                      <a:pt x="225044" y="1023619"/>
                    </a:lnTo>
                    <a:lnTo>
                      <a:pt x="237617" y="1021206"/>
                    </a:lnTo>
                    <a:lnTo>
                      <a:pt x="227964" y="971296"/>
                    </a:lnTo>
                    <a:close/>
                  </a:path>
                  <a:path w="475615" h="2111375">
                    <a:moveTo>
                      <a:pt x="244728" y="1058544"/>
                    </a:moveTo>
                    <a:lnTo>
                      <a:pt x="232282" y="1060958"/>
                    </a:lnTo>
                    <a:lnTo>
                      <a:pt x="241934" y="1110868"/>
                    </a:lnTo>
                    <a:lnTo>
                      <a:pt x="254380" y="1108455"/>
                    </a:lnTo>
                    <a:lnTo>
                      <a:pt x="244728" y="1058544"/>
                    </a:lnTo>
                    <a:close/>
                  </a:path>
                  <a:path w="475615" h="2111375">
                    <a:moveTo>
                      <a:pt x="261620" y="1145921"/>
                    </a:moveTo>
                    <a:lnTo>
                      <a:pt x="249174" y="1148334"/>
                    </a:lnTo>
                    <a:lnTo>
                      <a:pt x="258825" y="1198117"/>
                    </a:lnTo>
                    <a:lnTo>
                      <a:pt x="271272" y="1195704"/>
                    </a:lnTo>
                    <a:lnTo>
                      <a:pt x="261620" y="1145921"/>
                    </a:lnTo>
                    <a:close/>
                  </a:path>
                  <a:path w="475615" h="2111375">
                    <a:moveTo>
                      <a:pt x="278510" y="1233169"/>
                    </a:moveTo>
                    <a:lnTo>
                      <a:pt x="266064" y="1235583"/>
                    </a:lnTo>
                    <a:lnTo>
                      <a:pt x="275589" y="1285493"/>
                    </a:lnTo>
                    <a:lnTo>
                      <a:pt x="288162" y="1283080"/>
                    </a:lnTo>
                    <a:lnTo>
                      <a:pt x="278510" y="1233169"/>
                    </a:lnTo>
                    <a:close/>
                  </a:path>
                  <a:path w="475615" h="2111375">
                    <a:moveTo>
                      <a:pt x="295401" y="1320418"/>
                    </a:moveTo>
                    <a:lnTo>
                      <a:pt x="282828" y="1322831"/>
                    </a:lnTo>
                    <a:lnTo>
                      <a:pt x="292480" y="1372742"/>
                    </a:lnTo>
                    <a:lnTo>
                      <a:pt x="304926" y="1370329"/>
                    </a:lnTo>
                    <a:lnTo>
                      <a:pt x="295401" y="1320418"/>
                    </a:lnTo>
                    <a:close/>
                  </a:path>
                  <a:path w="475615" h="2111375">
                    <a:moveTo>
                      <a:pt x="312166" y="1407794"/>
                    </a:moveTo>
                    <a:lnTo>
                      <a:pt x="299720" y="1410208"/>
                    </a:lnTo>
                    <a:lnTo>
                      <a:pt x="309372" y="1459991"/>
                    </a:lnTo>
                    <a:lnTo>
                      <a:pt x="321818" y="1457578"/>
                    </a:lnTo>
                    <a:lnTo>
                      <a:pt x="312166" y="1407794"/>
                    </a:lnTo>
                    <a:close/>
                  </a:path>
                  <a:path w="475615" h="2111375">
                    <a:moveTo>
                      <a:pt x="329056" y="1495043"/>
                    </a:moveTo>
                    <a:lnTo>
                      <a:pt x="316610" y="1497456"/>
                    </a:lnTo>
                    <a:lnTo>
                      <a:pt x="326262" y="1547367"/>
                    </a:lnTo>
                    <a:lnTo>
                      <a:pt x="338708" y="1544954"/>
                    </a:lnTo>
                    <a:lnTo>
                      <a:pt x="329056" y="1495043"/>
                    </a:lnTo>
                    <a:close/>
                  </a:path>
                  <a:path w="475615" h="2111375">
                    <a:moveTo>
                      <a:pt x="345948" y="1582293"/>
                    </a:moveTo>
                    <a:lnTo>
                      <a:pt x="333375" y="1584706"/>
                    </a:lnTo>
                    <a:lnTo>
                      <a:pt x="343026" y="1634616"/>
                    </a:lnTo>
                    <a:lnTo>
                      <a:pt x="355600" y="1632203"/>
                    </a:lnTo>
                    <a:lnTo>
                      <a:pt x="345948" y="1582293"/>
                    </a:lnTo>
                    <a:close/>
                  </a:path>
                  <a:path w="475615" h="2111375">
                    <a:moveTo>
                      <a:pt x="362711" y="1669669"/>
                    </a:moveTo>
                    <a:lnTo>
                      <a:pt x="350266" y="1672082"/>
                    </a:lnTo>
                    <a:lnTo>
                      <a:pt x="359918" y="1721865"/>
                    </a:lnTo>
                    <a:lnTo>
                      <a:pt x="372363" y="1719452"/>
                    </a:lnTo>
                    <a:lnTo>
                      <a:pt x="362711" y="1669669"/>
                    </a:lnTo>
                    <a:close/>
                  </a:path>
                  <a:path w="475615" h="2111375">
                    <a:moveTo>
                      <a:pt x="379602" y="1756918"/>
                    </a:moveTo>
                    <a:lnTo>
                      <a:pt x="367156" y="1759331"/>
                    </a:lnTo>
                    <a:lnTo>
                      <a:pt x="376808" y="1809241"/>
                    </a:lnTo>
                    <a:lnTo>
                      <a:pt x="389254" y="1806828"/>
                    </a:lnTo>
                    <a:lnTo>
                      <a:pt x="379602" y="1756918"/>
                    </a:lnTo>
                    <a:close/>
                  </a:path>
                  <a:path w="475615" h="2111375">
                    <a:moveTo>
                      <a:pt x="396494" y="1844166"/>
                    </a:moveTo>
                    <a:lnTo>
                      <a:pt x="384048" y="1846580"/>
                    </a:lnTo>
                    <a:lnTo>
                      <a:pt x="393573" y="1896490"/>
                    </a:lnTo>
                    <a:lnTo>
                      <a:pt x="406146" y="1894077"/>
                    </a:lnTo>
                    <a:lnTo>
                      <a:pt x="396494" y="1844166"/>
                    </a:lnTo>
                    <a:close/>
                  </a:path>
                  <a:path w="475615" h="2111375">
                    <a:moveTo>
                      <a:pt x="413384" y="1931415"/>
                    </a:moveTo>
                    <a:lnTo>
                      <a:pt x="400811" y="1933828"/>
                    </a:lnTo>
                    <a:lnTo>
                      <a:pt x="410463" y="1983739"/>
                    </a:lnTo>
                    <a:lnTo>
                      <a:pt x="422909" y="1981327"/>
                    </a:lnTo>
                    <a:lnTo>
                      <a:pt x="413384" y="1931415"/>
                    </a:lnTo>
                    <a:close/>
                  </a:path>
                  <a:path w="475615" h="2111375">
                    <a:moveTo>
                      <a:pt x="379475" y="2025269"/>
                    </a:moveTo>
                    <a:lnTo>
                      <a:pt x="376935" y="2027555"/>
                    </a:lnTo>
                    <a:lnTo>
                      <a:pt x="374269" y="2029840"/>
                    </a:lnTo>
                    <a:lnTo>
                      <a:pt x="374014" y="2033905"/>
                    </a:lnTo>
                    <a:lnTo>
                      <a:pt x="376300" y="2036445"/>
                    </a:lnTo>
                    <a:lnTo>
                      <a:pt x="441578" y="2111121"/>
                    </a:lnTo>
                    <a:lnTo>
                      <a:pt x="446647" y="2096643"/>
                    </a:lnTo>
                    <a:lnTo>
                      <a:pt x="433197" y="2096643"/>
                    </a:lnTo>
                    <a:lnTo>
                      <a:pt x="436788" y="2086400"/>
                    </a:lnTo>
                    <a:lnTo>
                      <a:pt x="385825" y="2028189"/>
                    </a:lnTo>
                    <a:lnTo>
                      <a:pt x="383539" y="2025522"/>
                    </a:lnTo>
                    <a:lnTo>
                      <a:pt x="379475" y="2025269"/>
                    </a:lnTo>
                    <a:close/>
                  </a:path>
                  <a:path w="475615" h="2111375">
                    <a:moveTo>
                      <a:pt x="436788" y="2086400"/>
                    </a:moveTo>
                    <a:lnTo>
                      <a:pt x="433197" y="2096643"/>
                    </a:lnTo>
                    <a:lnTo>
                      <a:pt x="443864" y="2094483"/>
                    </a:lnTo>
                    <a:lnTo>
                      <a:pt x="436788" y="2086400"/>
                    </a:lnTo>
                    <a:close/>
                  </a:path>
                  <a:path w="475615" h="2111375">
                    <a:moveTo>
                      <a:pt x="467105" y="2008251"/>
                    </a:moveTo>
                    <a:lnTo>
                      <a:pt x="463550" y="2010028"/>
                    </a:lnTo>
                    <a:lnTo>
                      <a:pt x="436788" y="2086400"/>
                    </a:lnTo>
                    <a:lnTo>
                      <a:pt x="443864" y="2094483"/>
                    </a:lnTo>
                    <a:lnTo>
                      <a:pt x="433197" y="2096643"/>
                    </a:lnTo>
                    <a:lnTo>
                      <a:pt x="446647" y="2096643"/>
                    </a:lnTo>
                    <a:lnTo>
                      <a:pt x="475487" y="2014220"/>
                    </a:lnTo>
                    <a:lnTo>
                      <a:pt x="473709" y="2010664"/>
                    </a:lnTo>
                    <a:lnTo>
                      <a:pt x="470407" y="2009520"/>
                    </a:lnTo>
                    <a:lnTo>
                      <a:pt x="467105" y="2008251"/>
                    </a:lnTo>
                    <a:close/>
                  </a:path>
                  <a:path w="475615" h="2111375">
                    <a:moveTo>
                      <a:pt x="430149" y="2018791"/>
                    </a:moveTo>
                    <a:lnTo>
                      <a:pt x="417702" y="2021205"/>
                    </a:lnTo>
                    <a:lnTo>
                      <a:pt x="427354" y="2070989"/>
                    </a:lnTo>
                    <a:lnTo>
                      <a:pt x="439800" y="2068702"/>
                    </a:lnTo>
                    <a:lnTo>
                      <a:pt x="430149" y="2018791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41"/>
              <p:cNvSpPr/>
              <p:nvPr/>
            </p:nvSpPr>
            <p:spPr>
              <a:xfrm>
                <a:off x="5943600" y="897637"/>
                <a:ext cx="2555875" cy="4283964"/>
              </a:xfrm>
              <a:custGeom>
                <a:avLst/>
                <a:gdLst/>
                <a:ahLst/>
                <a:cxnLst/>
                <a:rect l="l" t="t" r="r" b="b"/>
                <a:pathLst>
                  <a:path w="2555875" h="5473065">
                    <a:moveTo>
                      <a:pt x="0" y="425958"/>
                    </a:moveTo>
                    <a:lnTo>
                      <a:pt x="2500" y="379553"/>
                    </a:lnTo>
                    <a:lnTo>
                      <a:pt x="9826" y="334593"/>
                    </a:lnTo>
                    <a:lnTo>
                      <a:pt x="21720" y="291340"/>
                    </a:lnTo>
                    <a:lnTo>
                      <a:pt x="37919" y="250051"/>
                    </a:lnTo>
                    <a:lnTo>
                      <a:pt x="58165" y="210989"/>
                    </a:lnTo>
                    <a:lnTo>
                      <a:pt x="82198" y="174412"/>
                    </a:lnTo>
                    <a:lnTo>
                      <a:pt x="109757" y="140581"/>
                    </a:lnTo>
                    <a:lnTo>
                      <a:pt x="140581" y="109757"/>
                    </a:lnTo>
                    <a:lnTo>
                      <a:pt x="174412" y="82198"/>
                    </a:lnTo>
                    <a:lnTo>
                      <a:pt x="210989" y="58166"/>
                    </a:lnTo>
                    <a:lnTo>
                      <a:pt x="250051" y="37919"/>
                    </a:lnTo>
                    <a:lnTo>
                      <a:pt x="291340" y="21720"/>
                    </a:lnTo>
                    <a:lnTo>
                      <a:pt x="334593" y="9826"/>
                    </a:lnTo>
                    <a:lnTo>
                      <a:pt x="379553" y="2500"/>
                    </a:lnTo>
                    <a:lnTo>
                      <a:pt x="425958" y="0"/>
                    </a:lnTo>
                    <a:lnTo>
                      <a:pt x="2129790" y="0"/>
                    </a:lnTo>
                    <a:lnTo>
                      <a:pt x="2176194" y="2500"/>
                    </a:lnTo>
                    <a:lnTo>
                      <a:pt x="2221154" y="9826"/>
                    </a:lnTo>
                    <a:lnTo>
                      <a:pt x="2264407" y="21720"/>
                    </a:lnTo>
                    <a:lnTo>
                      <a:pt x="2305696" y="37919"/>
                    </a:lnTo>
                    <a:lnTo>
                      <a:pt x="2344758" y="58165"/>
                    </a:lnTo>
                    <a:lnTo>
                      <a:pt x="2381335" y="82198"/>
                    </a:lnTo>
                    <a:lnTo>
                      <a:pt x="2415166" y="109757"/>
                    </a:lnTo>
                    <a:lnTo>
                      <a:pt x="2445990" y="140581"/>
                    </a:lnTo>
                    <a:lnTo>
                      <a:pt x="2473549" y="174412"/>
                    </a:lnTo>
                    <a:lnTo>
                      <a:pt x="2497582" y="210989"/>
                    </a:lnTo>
                    <a:lnTo>
                      <a:pt x="2517828" y="250051"/>
                    </a:lnTo>
                    <a:lnTo>
                      <a:pt x="2534027" y="291340"/>
                    </a:lnTo>
                    <a:lnTo>
                      <a:pt x="2545921" y="334593"/>
                    </a:lnTo>
                    <a:lnTo>
                      <a:pt x="2553247" y="379553"/>
                    </a:lnTo>
                    <a:lnTo>
                      <a:pt x="2555748" y="425958"/>
                    </a:lnTo>
                    <a:lnTo>
                      <a:pt x="2555748" y="5046713"/>
                    </a:lnTo>
                    <a:lnTo>
                      <a:pt x="2553247" y="5093127"/>
                    </a:lnTo>
                    <a:lnTo>
                      <a:pt x="2545921" y="5138093"/>
                    </a:lnTo>
                    <a:lnTo>
                      <a:pt x="2534027" y="5181352"/>
                    </a:lnTo>
                    <a:lnTo>
                      <a:pt x="2517828" y="5222643"/>
                    </a:lnTo>
                    <a:lnTo>
                      <a:pt x="2497581" y="5261707"/>
                    </a:lnTo>
                    <a:lnTo>
                      <a:pt x="2473549" y="5298285"/>
                    </a:lnTo>
                    <a:lnTo>
                      <a:pt x="2445990" y="5332115"/>
                    </a:lnTo>
                    <a:lnTo>
                      <a:pt x="2415166" y="5362938"/>
                    </a:lnTo>
                    <a:lnTo>
                      <a:pt x="2381335" y="5390495"/>
                    </a:lnTo>
                    <a:lnTo>
                      <a:pt x="2344758" y="5414525"/>
                    </a:lnTo>
                    <a:lnTo>
                      <a:pt x="2305696" y="5434769"/>
                    </a:lnTo>
                    <a:lnTo>
                      <a:pt x="2264407" y="5450967"/>
                    </a:lnTo>
                    <a:lnTo>
                      <a:pt x="2221154" y="5462858"/>
                    </a:lnTo>
                    <a:lnTo>
                      <a:pt x="2176194" y="5470184"/>
                    </a:lnTo>
                    <a:lnTo>
                      <a:pt x="2129790" y="5472684"/>
                    </a:lnTo>
                    <a:lnTo>
                      <a:pt x="425958" y="5472684"/>
                    </a:lnTo>
                    <a:lnTo>
                      <a:pt x="379553" y="5470184"/>
                    </a:lnTo>
                    <a:lnTo>
                      <a:pt x="334593" y="5462858"/>
                    </a:lnTo>
                    <a:lnTo>
                      <a:pt x="291340" y="5450967"/>
                    </a:lnTo>
                    <a:lnTo>
                      <a:pt x="250051" y="5434769"/>
                    </a:lnTo>
                    <a:lnTo>
                      <a:pt x="210989" y="5414525"/>
                    </a:lnTo>
                    <a:lnTo>
                      <a:pt x="174412" y="5390495"/>
                    </a:lnTo>
                    <a:lnTo>
                      <a:pt x="140581" y="5362938"/>
                    </a:lnTo>
                    <a:lnTo>
                      <a:pt x="109757" y="5332115"/>
                    </a:lnTo>
                    <a:lnTo>
                      <a:pt x="82198" y="5298285"/>
                    </a:lnTo>
                    <a:lnTo>
                      <a:pt x="58166" y="5261707"/>
                    </a:lnTo>
                    <a:lnTo>
                      <a:pt x="37919" y="5222643"/>
                    </a:lnTo>
                    <a:lnTo>
                      <a:pt x="21720" y="5181352"/>
                    </a:lnTo>
                    <a:lnTo>
                      <a:pt x="9826" y="5138093"/>
                    </a:lnTo>
                    <a:lnTo>
                      <a:pt x="2500" y="5093127"/>
                    </a:lnTo>
                    <a:lnTo>
                      <a:pt x="0" y="5046713"/>
                    </a:lnTo>
                    <a:lnTo>
                      <a:pt x="0" y="425958"/>
                    </a:lnTo>
                    <a:close/>
                  </a:path>
                </a:pathLst>
              </a:custGeom>
              <a:ln w="121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4" name="object 44"/>
            <p:cNvSpPr txBox="1"/>
            <p:nvPr/>
          </p:nvSpPr>
          <p:spPr>
            <a:xfrm>
              <a:off x="6268270" y="1353254"/>
              <a:ext cx="155257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rPr>
                <a:t>两级线程模型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0" y="1363831"/>
            <a:ext cx="9059571" cy="4814546"/>
            <a:chOff x="0" y="1363831"/>
            <a:chExt cx="9059571" cy="4814546"/>
          </a:xfrm>
        </p:grpSpPr>
        <p:grpSp>
          <p:nvGrpSpPr>
            <p:cNvPr id="48" name="组合 47"/>
            <p:cNvGrpSpPr/>
            <p:nvPr/>
          </p:nvGrpSpPr>
          <p:grpSpPr>
            <a:xfrm>
              <a:off x="0" y="1867792"/>
              <a:ext cx="8950960" cy="4273297"/>
              <a:chOff x="82296" y="908303"/>
              <a:chExt cx="8950960" cy="4273297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919733" y="4161282"/>
                <a:ext cx="935990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935989" h="504825">
                    <a:moveTo>
                      <a:pt x="467868" y="0"/>
                    </a:moveTo>
                    <a:lnTo>
                      <a:pt x="409180" y="1964"/>
                    </a:lnTo>
                    <a:lnTo>
                      <a:pt x="352667" y="7701"/>
                    </a:lnTo>
                    <a:lnTo>
                      <a:pt x="298768" y="16974"/>
                    </a:lnTo>
                    <a:lnTo>
                      <a:pt x="247921" y="29547"/>
                    </a:lnTo>
                    <a:lnTo>
                      <a:pt x="200565" y="45184"/>
                    </a:lnTo>
                    <a:lnTo>
                      <a:pt x="157139" y="63647"/>
                    </a:lnTo>
                    <a:lnTo>
                      <a:pt x="118079" y="84703"/>
                    </a:lnTo>
                    <a:lnTo>
                      <a:pt x="83826" y="108113"/>
                    </a:lnTo>
                    <a:lnTo>
                      <a:pt x="54818" y="133642"/>
                    </a:lnTo>
                    <a:lnTo>
                      <a:pt x="14289" y="190111"/>
                    </a:lnTo>
                    <a:lnTo>
                      <a:pt x="0" y="252222"/>
                    </a:lnTo>
                    <a:lnTo>
                      <a:pt x="3645" y="283864"/>
                    </a:lnTo>
                    <a:lnTo>
                      <a:pt x="31493" y="343390"/>
                    </a:lnTo>
                    <a:lnTo>
                      <a:pt x="83826" y="396330"/>
                    </a:lnTo>
                    <a:lnTo>
                      <a:pt x="118079" y="419740"/>
                    </a:lnTo>
                    <a:lnTo>
                      <a:pt x="157139" y="440796"/>
                    </a:lnTo>
                    <a:lnTo>
                      <a:pt x="200565" y="459259"/>
                    </a:lnTo>
                    <a:lnTo>
                      <a:pt x="247921" y="474896"/>
                    </a:lnTo>
                    <a:lnTo>
                      <a:pt x="298768" y="487469"/>
                    </a:lnTo>
                    <a:lnTo>
                      <a:pt x="352667" y="496742"/>
                    </a:lnTo>
                    <a:lnTo>
                      <a:pt x="409180" y="502479"/>
                    </a:lnTo>
                    <a:lnTo>
                      <a:pt x="467868" y="504444"/>
                    </a:lnTo>
                    <a:lnTo>
                      <a:pt x="526565" y="502479"/>
                    </a:lnTo>
                    <a:lnTo>
                      <a:pt x="583085" y="496742"/>
                    </a:lnTo>
                    <a:lnTo>
                      <a:pt x="636988" y="487469"/>
                    </a:lnTo>
                    <a:lnTo>
                      <a:pt x="687836" y="474896"/>
                    </a:lnTo>
                    <a:lnTo>
                      <a:pt x="735192" y="459259"/>
                    </a:lnTo>
                    <a:lnTo>
                      <a:pt x="778617" y="440796"/>
                    </a:lnTo>
                    <a:lnTo>
                      <a:pt x="817673" y="419740"/>
                    </a:lnTo>
                    <a:lnTo>
                      <a:pt x="851922" y="396330"/>
                    </a:lnTo>
                    <a:lnTo>
                      <a:pt x="880927" y="370801"/>
                    </a:lnTo>
                    <a:lnTo>
                      <a:pt x="921449" y="314332"/>
                    </a:lnTo>
                    <a:lnTo>
                      <a:pt x="935735" y="252222"/>
                    </a:lnTo>
                    <a:lnTo>
                      <a:pt x="932091" y="220579"/>
                    </a:lnTo>
                    <a:lnTo>
                      <a:pt x="904249" y="161053"/>
                    </a:lnTo>
                    <a:lnTo>
                      <a:pt x="851922" y="108113"/>
                    </a:lnTo>
                    <a:lnTo>
                      <a:pt x="817673" y="84703"/>
                    </a:lnTo>
                    <a:lnTo>
                      <a:pt x="778617" y="63647"/>
                    </a:lnTo>
                    <a:lnTo>
                      <a:pt x="735192" y="45184"/>
                    </a:lnTo>
                    <a:lnTo>
                      <a:pt x="687836" y="29547"/>
                    </a:lnTo>
                    <a:lnTo>
                      <a:pt x="636988" y="16974"/>
                    </a:lnTo>
                    <a:lnTo>
                      <a:pt x="583085" y="7701"/>
                    </a:lnTo>
                    <a:lnTo>
                      <a:pt x="526565" y="1964"/>
                    </a:lnTo>
                    <a:lnTo>
                      <a:pt x="467868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1152245" y="4210557"/>
                <a:ext cx="469900" cy="3937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25">
                    <a:solidFill>
                      <a:srgbClr val="FFFFFF"/>
                    </a:solidFill>
                    <a:latin typeface="Calibri"/>
                    <a:cs typeface="Calibri"/>
                  </a:rPr>
                  <a:t>K</a:t>
                </a:r>
                <a:r>
                  <a:rPr sz="2400" spc="-5">
                    <a:solidFill>
                      <a:srgbClr val="FFFFFF"/>
                    </a:solidFill>
                    <a:latin typeface="Calibri"/>
                    <a:cs typeface="Calibri"/>
                  </a:rPr>
                  <a:t>SE</a:t>
                </a:r>
                <a:endParaRPr sz="2400">
                  <a:latin typeface="Calibri"/>
                  <a:cs typeface="Calibri"/>
                </a:endParaRP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82296" y="908303"/>
                <a:ext cx="8950960" cy="4273297"/>
                <a:chOff x="82296" y="908303"/>
                <a:chExt cx="8950960" cy="4273297"/>
              </a:xfrm>
            </p:grpSpPr>
            <p:sp>
              <p:nvSpPr>
                <p:cNvPr id="8" name="object 8"/>
                <p:cNvSpPr/>
                <p:nvPr/>
              </p:nvSpPr>
              <p:spPr>
                <a:xfrm>
                  <a:off x="919733" y="4161282"/>
                  <a:ext cx="935990" cy="50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89" h="504825">
                      <a:moveTo>
                        <a:pt x="0" y="252222"/>
                      </a:moveTo>
                      <a:lnTo>
                        <a:pt x="14289" y="190111"/>
                      </a:lnTo>
                      <a:lnTo>
                        <a:pt x="54818" y="133642"/>
                      </a:lnTo>
                      <a:lnTo>
                        <a:pt x="83826" y="108113"/>
                      </a:lnTo>
                      <a:lnTo>
                        <a:pt x="118079" y="84703"/>
                      </a:lnTo>
                      <a:lnTo>
                        <a:pt x="157139" y="63647"/>
                      </a:lnTo>
                      <a:lnTo>
                        <a:pt x="200565" y="45184"/>
                      </a:lnTo>
                      <a:lnTo>
                        <a:pt x="247921" y="29547"/>
                      </a:lnTo>
                      <a:lnTo>
                        <a:pt x="298768" y="16974"/>
                      </a:lnTo>
                      <a:lnTo>
                        <a:pt x="352667" y="7701"/>
                      </a:lnTo>
                      <a:lnTo>
                        <a:pt x="409180" y="1964"/>
                      </a:lnTo>
                      <a:lnTo>
                        <a:pt x="467868" y="0"/>
                      </a:lnTo>
                      <a:lnTo>
                        <a:pt x="526565" y="1964"/>
                      </a:lnTo>
                      <a:lnTo>
                        <a:pt x="583085" y="7701"/>
                      </a:lnTo>
                      <a:lnTo>
                        <a:pt x="636988" y="16974"/>
                      </a:lnTo>
                      <a:lnTo>
                        <a:pt x="687836" y="29547"/>
                      </a:lnTo>
                      <a:lnTo>
                        <a:pt x="735192" y="45184"/>
                      </a:lnTo>
                      <a:lnTo>
                        <a:pt x="778617" y="63647"/>
                      </a:lnTo>
                      <a:lnTo>
                        <a:pt x="817673" y="84703"/>
                      </a:lnTo>
                      <a:lnTo>
                        <a:pt x="851922" y="108113"/>
                      </a:lnTo>
                      <a:lnTo>
                        <a:pt x="880927" y="133642"/>
                      </a:lnTo>
                      <a:lnTo>
                        <a:pt x="921449" y="190111"/>
                      </a:lnTo>
                      <a:lnTo>
                        <a:pt x="935735" y="252222"/>
                      </a:lnTo>
                      <a:lnTo>
                        <a:pt x="932091" y="283864"/>
                      </a:lnTo>
                      <a:lnTo>
                        <a:pt x="904249" y="343390"/>
                      </a:lnTo>
                      <a:lnTo>
                        <a:pt x="851922" y="396330"/>
                      </a:lnTo>
                      <a:lnTo>
                        <a:pt x="817673" y="419740"/>
                      </a:lnTo>
                      <a:lnTo>
                        <a:pt x="778617" y="440796"/>
                      </a:lnTo>
                      <a:lnTo>
                        <a:pt x="735192" y="459259"/>
                      </a:lnTo>
                      <a:lnTo>
                        <a:pt x="687836" y="474896"/>
                      </a:lnTo>
                      <a:lnTo>
                        <a:pt x="636988" y="487469"/>
                      </a:lnTo>
                      <a:lnTo>
                        <a:pt x="583085" y="496742"/>
                      </a:lnTo>
                      <a:lnTo>
                        <a:pt x="526565" y="502479"/>
                      </a:lnTo>
                      <a:lnTo>
                        <a:pt x="467868" y="504444"/>
                      </a:lnTo>
                      <a:lnTo>
                        <a:pt x="409180" y="502479"/>
                      </a:lnTo>
                      <a:lnTo>
                        <a:pt x="352667" y="496742"/>
                      </a:lnTo>
                      <a:lnTo>
                        <a:pt x="298768" y="487469"/>
                      </a:lnTo>
                      <a:lnTo>
                        <a:pt x="247921" y="474896"/>
                      </a:lnTo>
                      <a:lnTo>
                        <a:pt x="200565" y="459259"/>
                      </a:lnTo>
                      <a:lnTo>
                        <a:pt x="157139" y="440796"/>
                      </a:lnTo>
                      <a:lnTo>
                        <a:pt x="118079" y="419740"/>
                      </a:lnTo>
                      <a:lnTo>
                        <a:pt x="83826" y="396330"/>
                      </a:lnTo>
                      <a:lnTo>
                        <a:pt x="54818" y="370801"/>
                      </a:lnTo>
                      <a:lnTo>
                        <a:pt x="14289" y="314332"/>
                      </a:lnTo>
                      <a:lnTo>
                        <a:pt x="0" y="252222"/>
                      </a:lnTo>
                      <a:close/>
                    </a:path>
                  </a:pathLst>
                </a:custGeom>
                <a:ln w="25908">
                  <a:solidFill>
                    <a:srgbClr val="385D8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3" name="object 23"/>
                <p:cNvSpPr/>
                <p:nvPr/>
              </p:nvSpPr>
              <p:spPr>
                <a:xfrm>
                  <a:off x="415290" y="1349502"/>
                  <a:ext cx="1945005" cy="158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005" h="1584960">
                      <a:moveTo>
                        <a:pt x="0" y="264160"/>
                      </a:moveTo>
                      <a:lnTo>
                        <a:pt x="4256" y="216668"/>
                      </a:lnTo>
                      <a:lnTo>
                        <a:pt x="16527" y="171973"/>
                      </a:lnTo>
                      <a:lnTo>
                        <a:pt x="36067" y="130819"/>
                      </a:lnTo>
                      <a:lnTo>
                        <a:pt x="62129" y="93952"/>
                      </a:lnTo>
                      <a:lnTo>
                        <a:pt x="93967" y="62116"/>
                      </a:lnTo>
                      <a:lnTo>
                        <a:pt x="130836" y="36058"/>
                      </a:lnTo>
                      <a:lnTo>
                        <a:pt x="171988" y="16522"/>
                      </a:lnTo>
                      <a:lnTo>
                        <a:pt x="216678" y="4254"/>
                      </a:lnTo>
                      <a:lnTo>
                        <a:pt x="264159" y="0"/>
                      </a:lnTo>
                      <a:lnTo>
                        <a:pt x="1680464" y="0"/>
                      </a:lnTo>
                      <a:lnTo>
                        <a:pt x="1727955" y="4254"/>
                      </a:lnTo>
                      <a:lnTo>
                        <a:pt x="1772650" y="16522"/>
                      </a:lnTo>
                      <a:lnTo>
                        <a:pt x="1813804" y="36058"/>
                      </a:lnTo>
                      <a:lnTo>
                        <a:pt x="1850671" y="62116"/>
                      </a:lnTo>
                      <a:lnTo>
                        <a:pt x="1882507" y="93952"/>
                      </a:lnTo>
                      <a:lnTo>
                        <a:pt x="1908565" y="130819"/>
                      </a:lnTo>
                      <a:lnTo>
                        <a:pt x="1928101" y="171973"/>
                      </a:lnTo>
                      <a:lnTo>
                        <a:pt x="1940369" y="216668"/>
                      </a:lnTo>
                      <a:lnTo>
                        <a:pt x="1944624" y="264160"/>
                      </a:lnTo>
                      <a:lnTo>
                        <a:pt x="1944624" y="1320800"/>
                      </a:lnTo>
                      <a:lnTo>
                        <a:pt x="1940369" y="1368291"/>
                      </a:lnTo>
                      <a:lnTo>
                        <a:pt x="1928101" y="1412986"/>
                      </a:lnTo>
                      <a:lnTo>
                        <a:pt x="1908565" y="1454140"/>
                      </a:lnTo>
                      <a:lnTo>
                        <a:pt x="1882507" y="1491007"/>
                      </a:lnTo>
                      <a:lnTo>
                        <a:pt x="1850671" y="1522843"/>
                      </a:lnTo>
                      <a:lnTo>
                        <a:pt x="1813804" y="1548901"/>
                      </a:lnTo>
                      <a:lnTo>
                        <a:pt x="1772650" y="1568437"/>
                      </a:lnTo>
                      <a:lnTo>
                        <a:pt x="1727955" y="1580705"/>
                      </a:lnTo>
                      <a:lnTo>
                        <a:pt x="1680464" y="1584960"/>
                      </a:lnTo>
                      <a:lnTo>
                        <a:pt x="264159" y="1584960"/>
                      </a:lnTo>
                      <a:lnTo>
                        <a:pt x="216678" y="1580705"/>
                      </a:lnTo>
                      <a:lnTo>
                        <a:pt x="171988" y="1568437"/>
                      </a:lnTo>
                      <a:lnTo>
                        <a:pt x="130836" y="1548901"/>
                      </a:lnTo>
                      <a:lnTo>
                        <a:pt x="93967" y="1522843"/>
                      </a:lnTo>
                      <a:lnTo>
                        <a:pt x="62129" y="1491007"/>
                      </a:lnTo>
                      <a:lnTo>
                        <a:pt x="36067" y="1454140"/>
                      </a:lnTo>
                      <a:lnTo>
                        <a:pt x="16527" y="1412986"/>
                      </a:lnTo>
                      <a:lnTo>
                        <a:pt x="4256" y="1368291"/>
                      </a:lnTo>
                      <a:lnTo>
                        <a:pt x="0" y="1320800"/>
                      </a:lnTo>
                      <a:lnTo>
                        <a:pt x="0" y="264160"/>
                      </a:lnTo>
                      <a:close/>
                    </a:path>
                  </a:pathLst>
                </a:custGeom>
                <a:ln w="22860">
                  <a:solidFill>
                    <a:srgbClr val="385D89"/>
                  </a:solidFill>
                  <a:prstDash val="lgDash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4" name="object 24"/>
                <p:cNvSpPr txBox="1"/>
                <p:nvPr/>
              </p:nvSpPr>
              <p:spPr>
                <a:xfrm>
                  <a:off x="1207769" y="1753361"/>
                  <a:ext cx="864235" cy="288290"/>
                </a:xfrm>
                <a:prstGeom prst="rect">
                  <a:avLst/>
                </a:prstGeom>
                <a:solidFill>
                  <a:srgbClr val="4F81BC"/>
                </a:solidFill>
                <a:ln w="25908">
                  <a:solidFill>
                    <a:srgbClr val="385D89"/>
                  </a:solidFill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30810">
                    <a:lnSpc>
                      <a:spcPts val="2030"/>
                    </a:lnSpc>
                  </a:pPr>
                  <a:r>
                    <a:rPr sz="1800">
                      <a:solidFill>
                        <a:srgbClr val="FFFFFF"/>
                      </a:solidFill>
                      <a:latin typeface="SimSun"/>
                      <a:cs typeface="SimSun"/>
                    </a:rPr>
                    <a:t>线程</a:t>
                  </a:r>
                  <a:r>
                    <a:rPr sz="1800">
                      <a:solidFill>
                        <a:srgbClr val="FFFFFF"/>
                      </a:solidFill>
                      <a:latin typeface="Calibri"/>
                      <a:cs typeface="Calibri"/>
                    </a:rPr>
                    <a:t>1</a:t>
                  </a:r>
                  <a:endParaRPr sz="1800">
                    <a:latin typeface="Calibri"/>
                    <a:cs typeface="Calibri"/>
                  </a:endParaRPr>
                </a:p>
              </p:txBody>
            </p:sp>
            <p:sp>
              <p:nvSpPr>
                <p:cNvPr id="25" name="object 25"/>
                <p:cNvSpPr txBox="1"/>
                <p:nvPr/>
              </p:nvSpPr>
              <p:spPr>
                <a:xfrm>
                  <a:off x="671322" y="2294382"/>
                  <a:ext cx="864235" cy="288290"/>
                </a:xfrm>
                <a:prstGeom prst="rect">
                  <a:avLst/>
                </a:prstGeom>
                <a:solidFill>
                  <a:srgbClr val="4F81BC"/>
                </a:solidFill>
                <a:ln w="25908">
                  <a:solidFill>
                    <a:srgbClr val="385D89"/>
                  </a:solidFill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30810">
                    <a:lnSpc>
                      <a:spcPts val="2025"/>
                    </a:lnSpc>
                  </a:pPr>
                  <a:r>
                    <a:rPr sz="1800">
                      <a:solidFill>
                        <a:srgbClr val="FFFFFF"/>
                      </a:solidFill>
                      <a:latin typeface="SimSun"/>
                      <a:cs typeface="SimSun"/>
                    </a:rPr>
                    <a:t>线程</a:t>
                  </a:r>
                  <a:r>
                    <a:rPr sz="1800">
                      <a:solidFill>
                        <a:srgbClr val="FFFFFF"/>
                      </a:solidFill>
                      <a:latin typeface="Calibri"/>
                      <a:cs typeface="Calibri"/>
                    </a:rPr>
                    <a:t>2</a:t>
                  </a:r>
                  <a:endParaRPr sz="1800">
                    <a:latin typeface="Calibri"/>
                    <a:cs typeface="Calibri"/>
                  </a:endParaRPr>
                </a:p>
              </p:txBody>
            </p:sp>
            <p:sp>
              <p:nvSpPr>
                <p:cNvPr id="26" name="object 26"/>
                <p:cNvSpPr/>
                <p:nvPr/>
              </p:nvSpPr>
              <p:spPr>
                <a:xfrm>
                  <a:off x="1335150" y="2933700"/>
                  <a:ext cx="103505" cy="1227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05" h="1227454">
                      <a:moveTo>
                        <a:pt x="7112" y="1130935"/>
                      </a:moveTo>
                      <a:lnTo>
                        <a:pt x="1015" y="1134491"/>
                      </a:lnTo>
                      <a:lnTo>
                        <a:pt x="0" y="1138301"/>
                      </a:lnTo>
                      <a:lnTo>
                        <a:pt x="51689" y="1226947"/>
                      </a:lnTo>
                      <a:lnTo>
                        <a:pt x="59020" y="1214374"/>
                      </a:lnTo>
                      <a:lnTo>
                        <a:pt x="45339" y="1214374"/>
                      </a:lnTo>
                      <a:lnTo>
                        <a:pt x="45339" y="1190951"/>
                      </a:lnTo>
                      <a:lnTo>
                        <a:pt x="10921" y="1131951"/>
                      </a:lnTo>
                      <a:lnTo>
                        <a:pt x="7112" y="1130935"/>
                      </a:lnTo>
                      <a:close/>
                    </a:path>
                    <a:path w="103505" h="1227454">
                      <a:moveTo>
                        <a:pt x="45339" y="1190951"/>
                      </a:moveTo>
                      <a:lnTo>
                        <a:pt x="45339" y="1214374"/>
                      </a:lnTo>
                      <a:lnTo>
                        <a:pt x="58039" y="1214374"/>
                      </a:lnTo>
                      <a:lnTo>
                        <a:pt x="58039" y="1211199"/>
                      </a:lnTo>
                      <a:lnTo>
                        <a:pt x="46228" y="1211199"/>
                      </a:lnTo>
                      <a:lnTo>
                        <a:pt x="51688" y="1201837"/>
                      </a:lnTo>
                      <a:lnTo>
                        <a:pt x="45339" y="1190951"/>
                      </a:lnTo>
                      <a:close/>
                    </a:path>
                    <a:path w="103505" h="1227454">
                      <a:moveTo>
                        <a:pt x="96265" y="1130935"/>
                      </a:moveTo>
                      <a:lnTo>
                        <a:pt x="92456" y="1131951"/>
                      </a:lnTo>
                      <a:lnTo>
                        <a:pt x="58039" y="1190951"/>
                      </a:lnTo>
                      <a:lnTo>
                        <a:pt x="58039" y="1214374"/>
                      </a:lnTo>
                      <a:lnTo>
                        <a:pt x="59020" y="1214374"/>
                      </a:lnTo>
                      <a:lnTo>
                        <a:pt x="103378" y="1138301"/>
                      </a:lnTo>
                      <a:lnTo>
                        <a:pt x="102362" y="1134491"/>
                      </a:lnTo>
                      <a:lnTo>
                        <a:pt x="96265" y="1130935"/>
                      </a:lnTo>
                      <a:close/>
                    </a:path>
                    <a:path w="103505" h="1227454">
                      <a:moveTo>
                        <a:pt x="51689" y="1201837"/>
                      </a:moveTo>
                      <a:lnTo>
                        <a:pt x="46228" y="1211199"/>
                      </a:lnTo>
                      <a:lnTo>
                        <a:pt x="57150" y="1211199"/>
                      </a:lnTo>
                      <a:lnTo>
                        <a:pt x="51689" y="1201837"/>
                      </a:lnTo>
                      <a:close/>
                    </a:path>
                    <a:path w="103505" h="1227454">
                      <a:moveTo>
                        <a:pt x="58039" y="1190951"/>
                      </a:moveTo>
                      <a:lnTo>
                        <a:pt x="51689" y="1201837"/>
                      </a:lnTo>
                      <a:lnTo>
                        <a:pt x="57150" y="1211199"/>
                      </a:lnTo>
                      <a:lnTo>
                        <a:pt x="58039" y="1211199"/>
                      </a:lnTo>
                      <a:lnTo>
                        <a:pt x="58039" y="1190951"/>
                      </a:lnTo>
                      <a:close/>
                    </a:path>
                    <a:path w="103505" h="1227454">
                      <a:moveTo>
                        <a:pt x="51688" y="25109"/>
                      </a:moveTo>
                      <a:lnTo>
                        <a:pt x="45339" y="35995"/>
                      </a:lnTo>
                      <a:lnTo>
                        <a:pt x="45339" y="1190951"/>
                      </a:lnTo>
                      <a:lnTo>
                        <a:pt x="51689" y="1201837"/>
                      </a:lnTo>
                      <a:lnTo>
                        <a:pt x="58039" y="1190951"/>
                      </a:lnTo>
                      <a:lnTo>
                        <a:pt x="58039" y="35995"/>
                      </a:lnTo>
                      <a:lnTo>
                        <a:pt x="51688" y="25109"/>
                      </a:lnTo>
                      <a:close/>
                    </a:path>
                    <a:path w="103505" h="1227454">
                      <a:moveTo>
                        <a:pt x="51689" y="0"/>
                      </a:moveTo>
                      <a:lnTo>
                        <a:pt x="0" y="88646"/>
                      </a:lnTo>
                      <a:lnTo>
                        <a:pt x="1015" y="92455"/>
                      </a:lnTo>
                      <a:lnTo>
                        <a:pt x="7112" y="96012"/>
                      </a:lnTo>
                      <a:lnTo>
                        <a:pt x="10921" y="94996"/>
                      </a:lnTo>
                      <a:lnTo>
                        <a:pt x="45339" y="35995"/>
                      </a:lnTo>
                      <a:lnTo>
                        <a:pt x="45339" y="12573"/>
                      </a:lnTo>
                      <a:lnTo>
                        <a:pt x="59020" y="12573"/>
                      </a:lnTo>
                      <a:lnTo>
                        <a:pt x="51689" y="0"/>
                      </a:lnTo>
                      <a:close/>
                    </a:path>
                    <a:path w="103505" h="1227454">
                      <a:moveTo>
                        <a:pt x="59020" y="12573"/>
                      </a:moveTo>
                      <a:lnTo>
                        <a:pt x="58039" y="12573"/>
                      </a:lnTo>
                      <a:lnTo>
                        <a:pt x="58039" y="35995"/>
                      </a:lnTo>
                      <a:lnTo>
                        <a:pt x="92456" y="94996"/>
                      </a:lnTo>
                      <a:lnTo>
                        <a:pt x="96265" y="96012"/>
                      </a:lnTo>
                      <a:lnTo>
                        <a:pt x="102362" y="92455"/>
                      </a:lnTo>
                      <a:lnTo>
                        <a:pt x="103378" y="88646"/>
                      </a:lnTo>
                      <a:lnTo>
                        <a:pt x="59020" y="12573"/>
                      </a:lnTo>
                      <a:close/>
                    </a:path>
                    <a:path w="103505" h="1227454">
                      <a:moveTo>
                        <a:pt x="58039" y="12573"/>
                      </a:moveTo>
                      <a:lnTo>
                        <a:pt x="45339" y="12573"/>
                      </a:lnTo>
                      <a:lnTo>
                        <a:pt x="45339" y="35995"/>
                      </a:lnTo>
                      <a:lnTo>
                        <a:pt x="51689" y="25109"/>
                      </a:lnTo>
                      <a:lnTo>
                        <a:pt x="46228" y="15748"/>
                      </a:lnTo>
                      <a:lnTo>
                        <a:pt x="58039" y="15748"/>
                      </a:lnTo>
                      <a:lnTo>
                        <a:pt x="58039" y="12573"/>
                      </a:lnTo>
                      <a:close/>
                    </a:path>
                    <a:path w="103505" h="1227454">
                      <a:moveTo>
                        <a:pt x="58039" y="15748"/>
                      </a:moveTo>
                      <a:lnTo>
                        <a:pt x="57150" y="15748"/>
                      </a:lnTo>
                      <a:lnTo>
                        <a:pt x="51688" y="25109"/>
                      </a:lnTo>
                      <a:lnTo>
                        <a:pt x="58039" y="35995"/>
                      </a:lnTo>
                      <a:lnTo>
                        <a:pt x="58039" y="15748"/>
                      </a:lnTo>
                      <a:close/>
                    </a:path>
                    <a:path w="103505" h="1227454">
                      <a:moveTo>
                        <a:pt x="57150" y="15748"/>
                      </a:moveTo>
                      <a:lnTo>
                        <a:pt x="46228" y="15748"/>
                      </a:lnTo>
                      <a:lnTo>
                        <a:pt x="51688" y="25109"/>
                      </a:lnTo>
                      <a:lnTo>
                        <a:pt x="57150" y="15748"/>
                      </a:lnTo>
                      <a:close/>
                    </a:path>
                  </a:pathLst>
                </a:custGeom>
                <a:solidFill>
                  <a:srgbClr val="C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grpSp>
              <p:nvGrpSpPr>
                <p:cNvPr id="46" name="组合 45"/>
                <p:cNvGrpSpPr/>
                <p:nvPr/>
              </p:nvGrpSpPr>
              <p:grpSpPr>
                <a:xfrm>
                  <a:off x="82296" y="908303"/>
                  <a:ext cx="8950960" cy="4273297"/>
                  <a:chOff x="82296" y="908303"/>
                  <a:chExt cx="8950960" cy="4273297"/>
                </a:xfrm>
              </p:grpSpPr>
              <p:sp>
                <p:nvSpPr>
                  <p:cNvPr id="22" name="object 22"/>
                  <p:cNvSpPr/>
                  <p:nvPr/>
                </p:nvSpPr>
                <p:spPr>
                  <a:xfrm>
                    <a:off x="82296" y="3489959"/>
                    <a:ext cx="895096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50960">
                        <a:moveTo>
                          <a:pt x="0" y="0"/>
                        </a:moveTo>
                        <a:lnTo>
                          <a:pt x="8950452" y="0"/>
                        </a:lnTo>
                      </a:path>
                    </a:pathLst>
                  </a:custGeom>
                  <a:ln w="9144">
                    <a:solidFill>
                      <a:srgbClr val="C00000"/>
                    </a:solidFill>
                    <a:prstDash val="dash"/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153923" y="908303"/>
                    <a:ext cx="2555875" cy="4273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5875" h="5473065">
                        <a:moveTo>
                          <a:pt x="0" y="425958"/>
                        </a:moveTo>
                        <a:lnTo>
                          <a:pt x="2499" y="379553"/>
                        </a:lnTo>
                        <a:lnTo>
                          <a:pt x="9825" y="334593"/>
                        </a:lnTo>
                        <a:lnTo>
                          <a:pt x="21716" y="291340"/>
                        </a:lnTo>
                        <a:lnTo>
                          <a:pt x="37914" y="250051"/>
                        </a:lnTo>
                        <a:lnTo>
                          <a:pt x="58158" y="210989"/>
                        </a:lnTo>
                        <a:lnTo>
                          <a:pt x="82188" y="174412"/>
                        </a:lnTo>
                        <a:lnTo>
                          <a:pt x="109745" y="140581"/>
                        </a:lnTo>
                        <a:lnTo>
                          <a:pt x="140568" y="109757"/>
                        </a:lnTo>
                        <a:lnTo>
                          <a:pt x="174398" y="82198"/>
                        </a:lnTo>
                        <a:lnTo>
                          <a:pt x="210976" y="58166"/>
                        </a:lnTo>
                        <a:lnTo>
                          <a:pt x="250040" y="37919"/>
                        </a:lnTo>
                        <a:lnTo>
                          <a:pt x="291331" y="21720"/>
                        </a:lnTo>
                        <a:lnTo>
                          <a:pt x="334590" y="9826"/>
                        </a:lnTo>
                        <a:lnTo>
                          <a:pt x="379556" y="2500"/>
                        </a:lnTo>
                        <a:lnTo>
                          <a:pt x="425970" y="0"/>
                        </a:lnTo>
                        <a:lnTo>
                          <a:pt x="2129790" y="0"/>
                        </a:lnTo>
                        <a:lnTo>
                          <a:pt x="2176194" y="2500"/>
                        </a:lnTo>
                        <a:lnTo>
                          <a:pt x="2221154" y="9826"/>
                        </a:lnTo>
                        <a:lnTo>
                          <a:pt x="2264407" y="21720"/>
                        </a:lnTo>
                        <a:lnTo>
                          <a:pt x="2305696" y="37919"/>
                        </a:lnTo>
                        <a:lnTo>
                          <a:pt x="2344758" y="58165"/>
                        </a:lnTo>
                        <a:lnTo>
                          <a:pt x="2381335" y="82198"/>
                        </a:lnTo>
                        <a:lnTo>
                          <a:pt x="2415166" y="109757"/>
                        </a:lnTo>
                        <a:lnTo>
                          <a:pt x="2445990" y="140581"/>
                        </a:lnTo>
                        <a:lnTo>
                          <a:pt x="2473549" y="174412"/>
                        </a:lnTo>
                        <a:lnTo>
                          <a:pt x="2497581" y="210989"/>
                        </a:lnTo>
                        <a:lnTo>
                          <a:pt x="2517828" y="250051"/>
                        </a:lnTo>
                        <a:lnTo>
                          <a:pt x="2534027" y="291340"/>
                        </a:lnTo>
                        <a:lnTo>
                          <a:pt x="2545921" y="334593"/>
                        </a:lnTo>
                        <a:lnTo>
                          <a:pt x="2553247" y="379553"/>
                        </a:lnTo>
                        <a:lnTo>
                          <a:pt x="2555748" y="425958"/>
                        </a:lnTo>
                        <a:lnTo>
                          <a:pt x="2555748" y="5046713"/>
                        </a:lnTo>
                        <a:lnTo>
                          <a:pt x="2553247" y="5093127"/>
                        </a:lnTo>
                        <a:lnTo>
                          <a:pt x="2545921" y="5138093"/>
                        </a:lnTo>
                        <a:lnTo>
                          <a:pt x="2534027" y="5181352"/>
                        </a:lnTo>
                        <a:lnTo>
                          <a:pt x="2517828" y="5222643"/>
                        </a:lnTo>
                        <a:lnTo>
                          <a:pt x="2497582" y="5261707"/>
                        </a:lnTo>
                        <a:lnTo>
                          <a:pt x="2473549" y="5298285"/>
                        </a:lnTo>
                        <a:lnTo>
                          <a:pt x="2445990" y="5332115"/>
                        </a:lnTo>
                        <a:lnTo>
                          <a:pt x="2415166" y="5362938"/>
                        </a:lnTo>
                        <a:lnTo>
                          <a:pt x="2381335" y="5390495"/>
                        </a:lnTo>
                        <a:lnTo>
                          <a:pt x="2344758" y="5414525"/>
                        </a:lnTo>
                        <a:lnTo>
                          <a:pt x="2305696" y="5434769"/>
                        </a:lnTo>
                        <a:lnTo>
                          <a:pt x="2264407" y="5450967"/>
                        </a:lnTo>
                        <a:lnTo>
                          <a:pt x="2221154" y="5462858"/>
                        </a:lnTo>
                        <a:lnTo>
                          <a:pt x="2176194" y="5470184"/>
                        </a:lnTo>
                        <a:lnTo>
                          <a:pt x="2129790" y="5472684"/>
                        </a:lnTo>
                        <a:lnTo>
                          <a:pt x="425970" y="5472684"/>
                        </a:lnTo>
                        <a:lnTo>
                          <a:pt x="379556" y="5470184"/>
                        </a:lnTo>
                        <a:lnTo>
                          <a:pt x="334590" y="5462858"/>
                        </a:lnTo>
                        <a:lnTo>
                          <a:pt x="291331" y="5450967"/>
                        </a:lnTo>
                        <a:lnTo>
                          <a:pt x="250040" y="5434769"/>
                        </a:lnTo>
                        <a:lnTo>
                          <a:pt x="210976" y="5414525"/>
                        </a:lnTo>
                        <a:lnTo>
                          <a:pt x="174398" y="5390495"/>
                        </a:lnTo>
                        <a:lnTo>
                          <a:pt x="140568" y="5362938"/>
                        </a:lnTo>
                        <a:lnTo>
                          <a:pt x="109745" y="5332115"/>
                        </a:lnTo>
                        <a:lnTo>
                          <a:pt x="82188" y="5298285"/>
                        </a:lnTo>
                        <a:lnTo>
                          <a:pt x="58158" y="5261707"/>
                        </a:lnTo>
                        <a:lnTo>
                          <a:pt x="37914" y="5222643"/>
                        </a:lnTo>
                        <a:lnTo>
                          <a:pt x="21716" y="5181352"/>
                        </a:lnTo>
                        <a:lnTo>
                          <a:pt x="9825" y="5138093"/>
                        </a:lnTo>
                        <a:lnTo>
                          <a:pt x="2499" y="5093127"/>
                        </a:lnTo>
                        <a:lnTo>
                          <a:pt x="0" y="5046713"/>
                        </a:lnTo>
                        <a:lnTo>
                          <a:pt x="0" y="425958"/>
                        </a:lnTo>
                        <a:close/>
                      </a:path>
                    </a:pathLst>
                  </a:custGeom>
                  <a:ln w="12192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42" name="object 42"/>
            <p:cNvSpPr txBox="1"/>
            <p:nvPr/>
          </p:nvSpPr>
          <p:spPr>
            <a:xfrm>
              <a:off x="470789" y="1363831"/>
              <a:ext cx="180721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rPr>
                <a:t>用户级线程模型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469889" y="2112508"/>
              <a:ext cx="553998" cy="17526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用户空间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505573" y="4503316"/>
              <a:ext cx="553998" cy="16750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内核空间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464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并发模型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4372" y="1143000"/>
            <a:ext cx="380072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G(Goroutine)</a:t>
            </a:r>
            <a:r>
              <a:rPr sz="2000" b="1" spc="-35">
                <a:latin typeface="华文楷体" panose="02010600040101010101" pitchFamily="2" charset="-122"/>
                <a:ea typeface="华文楷体" panose="02010600040101010101" pitchFamily="2" charset="-122"/>
                <a:cs typeface="Microsoft YaHei UI"/>
              </a:rPr>
              <a:t>：</a:t>
            </a:r>
            <a:r>
              <a:rPr lang="zh-CN" altLang="en-US" sz="2000" b="1" spc="-35">
                <a:latin typeface="华文楷体" panose="02010600040101010101" pitchFamily="2" charset="-122"/>
                <a:ea typeface="华文楷体" panose="02010600040101010101" pitchFamily="2" charset="-122"/>
                <a:cs typeface="Microsoft YaHei UI"/>
              </a:rPr>
              <a:t>封装了</a:t>
            </a:r>
            <a:r>
              <a:rPr sz="2000" b="1" spc="-35">
                <a:latin typeface="华文楷体" panose="02010600040101010101" pitchFamily="2" charset="-122"/>
                <a:ea typeface="华文楷体" panose="02010600040101010101" pitchFamily="2" charset="-122"/>
                <a:cs typeface="Microsoft YaHei UI"/>
              </a:rPr>
              <a:t>并发代码</a:t>
            </a:r>
            <a:endParaRPr sz="2000">
              <a:latin typeface="华文楷体" panose="02010600040101010101" pitchFamily="2" charset="-122"/>
              <a:ea typeface="华文楷体" panose="02010600040101010101" pitchFamily="2" charset="-122"/>
              <a:cs typeface="Microsoft YaHei UI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76200" y="1143000"/>
            <a:ext cx="9419156" cy="5037774"/>
            <a:chOff x="67056" y="1600200"/>
            <a:chExt cx="9419156" cy="5037774"/>
          </a:xfrm>
        </p:grpSpPr>
        <p:sp>
          <p:nvSpPr>
            <p:cNvPr id="30" name="object 30"/>
            <p:cNvSpPr/>
            <p:nvPr/>
          </p:nvSpPr>
          <p:spPr>
            <a:xfrm>
              <a:off x="67056" y="5632703"/>
              <a:ext cx="8950960" cy="0"/>
            </a:xfrm>
            <a:custGeom>
              <a:avLst/>
              <a:gdLst/>
              <a:ahLst/>
              <a:cxnLst/>
              <a:rect l="l" t="t" r="r" b="b"/>
              <a:pathLst>
                <a:path w="8950960">
                  <a:moveTo>
                    <a:pt x="0" y="0"/>
                  </a:moveTo>
                  <a:lnTo>
                    <a:pt x="8950452" y="0"/>
                  </a:lnTo>
                </a:path>
              </a:pathLst>
            </a:custGeom>
            <a:ln w="9144">
              <a:solidFill>
                <a:srgbClr val="C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228600" y="1600200"/>
              <a:ext cx="9257612" cy="5037774"/>
              <a:chOff x="330200" y="1647590"/>
              <a:chExt cx="9257612" cy="5037774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30200" y="1647590"/>
                <a:ext cx="9257612" cy="5037774"/>
                <a:chOff x="330200" y="1647590"/>
                <a:chExt cx="9257612" cy="5037774"/>
              </a:xfrm>
            </p:grpSpPr>
            <p:grpSp>
              <p:nvGrpSpPr>
                <p:cNvPr id="104" name="组合 103"/>
                <p:cNvGrpSpPr/>
                <p:nvPr/>
              </p:nvGrpSpPr>
              <p:grpSpPr>
                <a:xfrm>
                  <a:off x="335587" y="1647590"/>
                  <a:ext cx="396240" cy="360045"/>
                  <a:chOff x="750569" y="1629917"/>
                  <a:chExt cx="396240" cy="36004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750569" y="1629917"/>
                    <a:ext cx="396240" cy="360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0" h="360044">
                        <a:moveTo>
                          <a:pt x="198120" y="0"/>
                        </a:moveTo>
                        <a:lnTo>
                          <a:pt x="145450" y="6424"/>
                        </a:lnTo>
                        <a:lnTo>
                          <a:pt x="98123" y="24553"/>
                        </a:lnTo>
                        <a:lnTo>
                          <a:pt x="58026" y="52673"/>
                        </a:lnTo>
                        <a:lnTo>
                          <a:pt x="27048" y="89069"/>
                        </a:lnTo>
                        <a:lnTo>
                          <a:pt x="7076" y="132027"/>
                        </a:lnTo>
                        <a:lnTo>
                          <a:pt x="0" y="179832"/>
                        </a:lnTo>
                        <a:lnTo>
                          <a:pt x="7076" y="227636"/>
                        </a:lnTo>
                        <a:lnTo>
                          <a:pt x="27048" y="270594"/>
                        </a:lnTo>
                        <a:lnTo>
                          <a:pt x="58026" y="306990"/>
                        </a:lnTo>
                        <a:lnTo>
                          <a:pt x="98123" y="335110"/>
                        </a:lnTo>
                        <a:lnTo>
                          <a:pt x="145450" y="353239"/>
                        </a:lnTo>
                        <a:lnTo>
                          <a:pt x="198120" y="359664"/>
                        </a:lnTo>
                        <a:lnTo>
                          <a:pt x="250789" y="353239"/>
                        </a:lnTo>
                        <a:lnTo>
                          <a:pt x="298116" y="335110"/>
                        </a:lnTo>
                        <a:lnTo>
                          <a:pt x="338213" y="306990"/>
                        </a:lnTo>
                        <a:lnTo>
                          <a:pt x="369191" y="270594"/>
                        </a:lnTo>
                        <a:lnTo>
                          <a:pt x="389163" y="227636"/>
                        </a:lnTo>
                        <a:lnTo>
                          <a:pt x="396239" y="179832"/>
                        </a:lnTo>
                        <a:lnTo>
                          <a:pt x="389163" y="132027"/>
                        </a:lnTo>
                        <a:lnTo>
                          <a:pt x="369191" y="89069"/>
                        </a:lnTo>
                        <a:lnTo>
                          <a:pt x="338213" y="52673"/>
                        </a:lnTo>
                        <a:lnTo>
                          <a:pt x="298116" y="24553"/>
                        </a:lnTo>
                        <a:lnTo>
                          <a:pt x="250789" y="6424"/>
                        </a:lnTo>
                        <a:lnTo>
                          <a:pt x="198120" y="0"/>
                        </a:lnTo>
                        <a:close/>
                      </a:path>
                    </a:pathLst>
                  </a:custGeom>
                  <a:solidFill>
                    <a:srgbClr val="4F81B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750569" y="1629917"/>
                    <a:ext cx="396240" cy="360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0" h="360044">
                        <a:moveTo>
                          <a:pt x="0" y="179832"/>
                        </a:moveTo>
                        <a:lnTo>
                          <a:pt x="7076" y="132027"/>
                        </a:lnTo>
                        <a:lnTo>
                          <a:pt x="27048" y="89069"/>
                        </a:lnTo>
                        <a:lnTo>
                          <a:pt x="58026" y="52673"/>
                        </a:lnTo>
                        <a:lnTo>
                          <a:pt x="98123" y="24553"/>
                        </a:lnTo>
                        <a:lnTo>
                          <a:pt x="145450" y="6424"/>
                        </a:lnTo>
                        <a:lnTo>
                          <a:pt x="198120" y="0"/>
                        </a:lnTo>
                        <a:lnTo>
                          <a:pt x="250789" y="6424"/>
                        </a:lnTo>
                        <a:lnTo>
                          <a:pt x="298116" y="24553"/>
                        </a:lnTo>
                        <a:lnTo>
                          <a:pt x="338213" y="52673"/>
                        </a:lnTo>
                        <a:lnTo>
                          <a:pt x="369191" y="89069"/>
                        </a:lnTo>
                        <a:lnTo>
                          <a:pt x="389163" y="132027"/>
                        </a:lnTo>
                        <a:lnTo>
                          <a:pt x="396239" y="179832"/>
                        </a:lnTo>
                        <a:lnTo>
                          <a:pt x="389163" y="227636"/>
                        </a:lnTo>
                        <a:lnTo>
                          <a:pt x="369191" y="270594"/>
                        </a:lnTo>
                        <a:lnTo>
                          <a:pt x="338213" y="306990"/>
                        </a:lnTo>
                        <a:lnTo>
                          <a:pt x="298116" y="335110"/>
                        </a:lnTo>
                        <a:lnTo>
                          <a:pt x="250789" y="353239"/>
                        </a:lnTo>
                        <a:lnTo>
                          <a:pt x="198120" y="359664"/>
                        </a:lnTo>
                        <a:lnTo>
                          <a:pt x="145450" y="353239"/>
                        </a:lnTo>
                        <a:lnTo>
                          <a:pt x="98123" y="335110"/>
                        </a:lnTo>
                        <a:lnTo>
                          <a:pt x="58026" y="306990"/>
                        </a:lnTo>
                        <a:lnTo>
                          <a:pt x="27048" y="270594"/>
                        </a:lnTo>
                        <a:lnTo>
                          <a:pt x="7076" y="227636"/>
                        </a:lnTo>
                        <a:lnTo>
                          <a:pt x="0" y="179832"/>
                        </a:lnTo>
                        <a:close/>
                      </a:path>
                    </a:pathLst>
                  </a:custGeom>
                  <a:ln w="25907">
                    <a:solidFill>
                      <a:srgbClr val="385D8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 txBox="1"/>
                  <p:nvPr/>
                </p:nvSpPr>
                <p:spPr>
                  <a:xfrm>
                    <a:off x="854760" y="1640585"/>
                    <a:ext cx="187960" cy="330835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2000" b="1">
                        <a:solidFill>
                          <a:srgbClr val="FFFFFF"/>
                        </a:solidFill>
                        <a:latin typeface="Calibri"/>
                        <a:cs typeface="Calibri"/>
                      </a:rPr>
                      <a:t>G</a:t>
                    </a:r>
                    <a:endParaRPr sz="2000">
                      <a:latin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101" name="组合 100"/>
                <p:cNvGrpSpPr/>
                <p:nvPr/>
              </p:nvGrpSpPr>
              <p:grpSpPr>
                <a:xfrm>
                  <a:off x="330200" y="1650385"/>
                  <a:ext cx="9257612" cy="5034979"/>
                  <a:chOff x="747522" y="1601660"/>
                  <a:chExt cx="9257612" cy="5034979"/>
                </a:xfrm>
              </p:grpSpPr>
              <p:sp>
                <p:nvSpPr>
                  <p:cNvPr id="4" name="object 4"/>
                  <p:cNvSpPr txBox="1"/>
                  <p:nvPr/>
                </p:nvSpPr>
                <p:spPr>
                  <a:xfrm>
                    <a:off x="5598922" y="1601660"/>
                    <a:ext cx="4309748" cy="307777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42240" marR="5080" indent="-130175">
                      <a:lnSpc>
                        <a:spcPct val="100000"/>
                      </a:lnSpc>
                    </a:pPr>
                    <a:r>
                      <a:rPr sz="2000" b="1" spc="-9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P</a:t>
                    </a:r>
                    <a:r>
                      <a:rPr sz="2000" b="1" spc="-114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(</a:t>
                    </a:r>
                    <a:r>
                      <a:rPr sz="2000" b="1" spc="-6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Pro</a:t>
                    </a:r>
                    <a:r>
                      <a:rPr sz="2000" b="1" spc="-5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c</a:t>
                    </a:r>
                    <a:r>
                      <a:rPr sz="2000" b="1" spc="-10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es</a:t>
                    </a:r>
                    <a:r>
                      <a:rPr sz="2000" b="1" spc="-9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s</a:t>
                    </a:r>
                    <a:r>
                      <a:rPr sz="2000" b="1" spc="-2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o</a:t>
                    </a:r>
                    <a:r>
                      <a:rPr sz="2000" b="1" spc="-3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r</a:t>
                    </a:r>
                    <a:r>
                      <a:rPr sz="2000" b="1" spc="-12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)</a:t>
                    </a:r>
                    <a:r>
                      <a:rPr sz="2000" b="1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Microsoft YaHei UI"/>
                      </a:rPr>
                      <a:t>：  </a:t>
                    </a:r>
                    <a:r>
                      <a:rPr sz="2000" b="1" spc="-3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M</a:t>
                    </a:r>
                    <a:r>
                      <a:rPr sz="2000" b="1" spc="-3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Microsoft YaHei UI"/>
                      </a:rPr>
                      <a:t>所需的</a:t>
                    </a:r>
                    <a:r>
                      <a:rPr sz="2000" b="1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Microsoft YaHei UI"/>
                      </a:rPr>
                      <a:t>上下文环境</a:t>
                    </a:r>
                    <a:endParaRPr sz="2000">
                      <a:latin typeface="华文楷体" panose="02010600040101010101" pitchFamily="2" charset="-122"/>
                      <a:ea typeface="华文楷体" panose="02010600040101010101" pitchFamily="2" charset="-122"/>
                      <a:cs typeface="Microsoft YaHei UI"/>
                    </a:endParaRPr>
                  </a:p>
                </p:txBody>
              </p:sp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747522" y="1988820"/>
                    <a:ext cx="9257612" cy="4647819"/>
                    <a:chOff x="747522" y="1988820"/>
                    <a:chExt cx="9257612" cy="4647819"/>
                  </a:xfrm>
                </p:grpSpPr>
                <p:sp>
                  <p:nvSpPr>
                    <p:cNvPr id="3" name="object 3"/>
                    <p:cNvSpPr txBox="1"/>
                    <p:nvPr/>
                  </p:nvSpPr>
                  <p:spPr>
                    <a:xfrm>
                      <a:off x="4995746" y="5160344"/>
                      <a:ext cx="5009388" cy="307777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 spc="-8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Garamond"/>
                        </a:rPr>
                        <a:t>M(Machine)</a:t>
                      </a:r>
                      <a:r>
                        <a:rPr sz="2000" b="1" spc="-8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Microsoft YaHei UI"/>
                        </a:rPr>
                        <a:t>：</a:t>
                      </a:r>
                      <a:r>
                        <a:rPr lang="zh-CN" altLang="en-US" sz="2000" b="1" spc="-8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Microsoft YaHei UI"/>
                        </a:rPr>
                        <a:t>一个</a:t>
                      </a:r>
                      <a:r>
                        <a:rPr lang="en-US" altLang="zh-CN" sz="2000" b="1" spc="-8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Microsoft YaHei UI"/>
                        </a:rPr>
                        <a:t>M</a:t>
                      </a:r>
                      <a:r>
                        <a:rPr lang="zh-CN" altLang="en-US" sz="2000" b="1" spc="-8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Microsoft YaHei UI"/>
                        </a:rPr>
                        <a:t>代表了一个</a:t>
                      </a:r>
                      <a:r>
                        <a:rPr sz="2000" b="1" spc="-8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Microsoft YaHei UI"/>
                        </a:rPr>
                        <a:t>内核线程</a:t>
                      </a:r>
                      <a:endParaRPr sz="20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Microsoft YaHei UI"/>
                      </a:endParaRPr>
                    </a:p>
                  </p:txBody>
                </p:sp>
                <p:sp>
                  <p:nvSpPr>
                    <p:cNvPr id="6" name="object 6"/>
                    <p:cNvSpPr/>
                    <p:nvPr/>
                  </p:nvSpPr>
                  <p:spPr>
                    <a:xfrm>
                      <a:off x="5546597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198119" y="0"/>
                          </a:moveTo>
                          <a:lnTo>
                            <a:pt x="145432" y="6424"/>
                          </a:lnTo>
                          <a:lnTo>
                            <a:pt x="98100" y="24553"/>
                          </a:lnTo>
                          <a:lnTo>
                            <a:pt x="58007" y="52673"/>
                          </a:lnTo>
                          <a:lnTo>
                            <a:pt x="27036" y="89069"/>
                          </a:lnTo>
                          <a:lnTo>
                            <a:pt x="7073" y="132027"/>
                          </a:lnTo>
                          <a:lnTo>
                            <a:pt x="0" y="179832"/>
                          </a:lnTo>
                          <a:lnTo>
                            <a:pt x="7073" y="227636"/>
                          </a:lnTo>
                          <a:lnTo>
                            <a:pt x="27036" y="270594"/>
                          </a:lnTo>
                          <a:lnTo>
                            <a:pt x="58007" y="306990"/>
                          </a:lnTo>
                          <a:lnTo>
                            <a:pt x="98100" y="335110"/>
                          </a:lnTo>
                          <a:lnTo>
                            <a:pt x="145432" y="353239"/>
                          </a:lnTo>
                          <a:lnTo>
                            <a:pt x="198119" y="359663"/>
                          </a:lnTo>
                          <a:lnTo>
                            <a:pt x="250807" y="353239"/>
                          </a:lnTo>
                          <a:lnTo>
                            <a:pt x="298139" y="335110"/>
                          </a:lnTo>
                          <a:lnTo>
                            <a:pt x="338232" y="306990"/>
                          </a:lnTo>
                          <a:lnTo>
                            <a:pt x="369203" y="270594"/>
                          </a:lnTo>
                          <a:lnTo>
                            <a:pt x="389166" y="227636"/>
                          </a:lnTo>
                          <a:lnTo>
                            <a:pt x="396239" y="179832"/>
                          </a:lnTo>
                          <a:lnTo>
                            <a:pt x="389166" y="132027"/>
                          </a:lnTo>
                          <a:lnTo>
                            <a:pt x="369203" y="89069"/>
                          </a:lnTo>
                          <a:lnTo>
                            <a:pt x="338232" y="52673"/>
                          </a:lnTo>
                          <a:lnTo>
                            <a:pt x="298139" y="24553"/>
                          </a:lnTo>
                          <a:lnTo>
                            <a:pt x="250807" y="6424"/>
                          </a:lnTo>
                          <a:lnTo>
                            <a:pt x="198119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7" name="object 7"/>
                    <p:cNvSpPr/>
                    <p:nvPr/>
                  </p:nvSpPr>
                  <p:spPr>
                    <a:xfrm>
                      <a:off x="5546597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0" y="179832"/>
                          </a:moveTo>
                          <a:lnTo>
                            <a:pt x="7073" y="132027"/>
                          </a:lnTo>
                          <a:lnTo>
                            <a:pt x="27036" y="89069"/>
                          </a:lnTo>
                          <a:lnTo>
                            <a:pt x="58007" y="52673"/>
                          </a:lnTo>
                          <a:lnTo>
                            <a:pt x="98100" y="24553"/>
                          </a:lnTo>
                          <a:lnTo>
                            <a:pt x="145432" y="6424"/>
                          </a:lnTo>
                          <a:lnTo>
                            <a:pt x="198119" y="0"/>
                          </a:lnTo>
                          <a:lnTo>
                            <a:pt x="250807" y="6424"/>
                          </a:lnTo>
                          <a:lnTo>
                            <a:pt x="298139" y="24553"/>
                          </a:lnTo>
                          <a:lnTo>
                            <a:pt x="338232" y="52673"/>
                          </a:lnTo>
                          <a:lnTo>
                            <a:pt x="369203" y="89069"/>
                          </a:lnTo>
                          <a:lnTo>
                            <a:pt x="389166" y="132027"/>
                          </a:lnTo>
                          <a:lnTo>
                            <a:pt x="396239" y="179832"/>
                          </a:lnTo>
                          <a:lnTo>
                            <a:pt x="389166" y="227636"/>
                          </a:lnTo>
                          <a:lnTo>
                            <a:pt x="369203" y="270594"/>
                          </a:lnTo>
                          <a:lnTo>
                            <a:pt x="338232" y="306990"/>
                          </a:lnTo>
                          <a:lnTo>
                            <a:pt x="298139" y="335110"/>
                          </a:lnTo>
                          <a:lnTo>
                            <a:pt x="250807" y="353239"/>
                          </a:lnTo>
                          <a:lnTo>
                            <a:pt x="198119" y="359663"/>
                          </a:lnTo>
                          <a:lnTo>
                            <a:pt x="145432" y="353239"/>
                          </a:lnTo>
                          <a:lnTo>
                            <a:pt x="98100" y="335110"/>
                          </a:lnTo>
                          <a:lnTo>
                            <a:pt x="58007" y="306990"/>
                          </a:lnTo>
                          <a:lnTo>
                            <a:pt x="27036" y="270594"/>
                          </a:lnTo>
                          <a:lnTo>
                            <a:pt x="7073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" name="object 8"/>
                    <p:cNvSpPr txBox="1"/>
                    <p:nvPr/>
                  </p:nvSpPr>
                  <p:spPr>
                    <a:xfrm>
                      <a:off x="5651119" y="2787650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9" name="object 9"/>
                    <p:cNvSpPr/>
                    <p:nvPr/>
                  </p:nvSpPr>
                  <p:spPr>
                    <a:xfrm>
                      <a:off x="5692266" y="3134867"/>
                      <a:ext cx="103505" cy="491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504" h="491489">
                          <a:moveTo>
                            <a:pt x="51688" y="0"/>
                          </a:moveTo>
                          <a:lnTo>
                            <a:pt x="0" y="88646"/>
                          </a:lnTo>
                          <a:lnTo>
                            <a:pt x="1016" y="92456"/>
                          </a:lnTo>
                          <a:lnTo>
                            <a:pt x="7112" y="96012"/>
                          </a:lnTo>
                          <a:lnTo>
                            <a:pt x="10922" y="94996"/>
                          </a:lnTo>
                          <a:lnTo>
                            <a:pt x="45338" y="35995"/>
                          </a:lnTo>
                          <a:lnTo>
                            <a:pt x="45338" y="12573"/>
                          </a:lnTo>
                          <a:lnTo>
                            <a:pt x="59020" y="12573"/>
                          </a:lnTo>
                          <a:lnTo>
                            <a:pt x="51688" y="0"/>
                          </a:lnTo>
                          <a:close/>
                        </a:path>
                        <a:path w="103504" h="491489">
                          <a:moveTo>
                            <a:pt x="59020" y="12573"/>
                          </a:moveTo>
                          <a:lnTo>
                            <a:pt x="58038" y="12573"/>
                          </a:lnTo>
                          <a:lnTo>
                            <a:pt x="58038" y="35995"/>
                          </a:lnTo>
                          <a:lnTo>
                            <a:pt x="92456" y="94996"/>
                          </a:lnTo>
                          <a:lnTo>
                            <a:pt x="96266" y="96012"/>
                          </a:lnTo>
                          <a:lnTo>
                            <a:pt x="102362" y="92456"/>
                          </a:lnTo>
                          <a:lnTo>
                            <a:pt x="103378" y="88646"/>
                          </a:lnTo>
                          <a:lnTo>
                            <a:pt x="59020" y="12573"/>
                          </a:lnTo>
                          <a:close/>
                        </a:path>
                        <a:path w="103504" h="491489">
                          <a:moveTo>
                            <a:pt x="51688" y="25109"/>
                          </a:moveTo>
                          <a:lnTo>
                            <a:pt x="45338" y="35995"/>
                          </a:lnTo>
                          <a:lnTo>
                            <a:pt x="45338" y="63373"/>
                          </a:lnTo>
                          <a:lnTo>
                            <a:pt x="58038" y="63373"/>
                          </a:lnTo>
                          <a:lnTo>
                            <a:pt x="58038" y="35995"/>
                          </a:lnTo>
                          <a:lnTo>
                            <a:pt x="51688" y="25109"/>
                          </a:lnTo>
                          <a:close/>
                        </a:path>
                        <a:path w="103504" h="491489">
                          <a:moveTo>
                            <a:pt x="58038" y="12573"/>
                          </a:moveTo>
                          <a:lnTo>
                            <a:pt x="45338" y="12573"/>
                          </a:lnTo>
                          <a:lnTo>
                            <a:pt x="45338" y="35995"/>
                          </a:lnTo>
                          <a:lnTo>
                            <a:pt x="51689" y="25109"/>
                          </a:lnTo>
                          <a:lnTo>
                            <a:pt x="46228" y="15748"/>
                          </a:lnTo>
                          <a:lnTo>
                            <a:pt x="58038" y="15748"/>
                          </a:lnTo>
                          <a:lnTo>
                            <a:pt x="58038" y="12573"/>
                          </a:lnTo>
                          <a:close/>
                        </a:path>
                        <a:path w="103504" h="491489">
                          <a:moveTo>
                            <a:pt x="58038" y="15748"/>
                          </a:moveTo>
                          <a:lnTo>
                            <a:pt x="57150" y="15748"/>
                          </a:lnTo>
                          <a:lnTo>
                            <a:pt x="51688" y="25109"/>
                          </a:lnTo>
                          <a:lnTo>
                            <a:pt x="58038" y="35995"/>
                          </a:lnTo>
                          <a:lnTo>
                            <a:pt x="58038" y="15748"/>
                          </a:lnTo>
                          <a:close/>
                        </a:path>
                        <a:path w="103504" h="491489">
                          <a:moveTo>
                            <a:pt x="57150" y="15748"/>
                          </a:moveTo>
                          <a:lnTo>
                            <a:pt x="46228" y="15748"/>
                          </a:lnTo>
                          <a:lnTo>
                            <a:pt x="51688" y="25109"/>
                          </a:lnTo>
                          <a:lnTo>
                            <a:pt x="57150" y="15748"/>
                          </a:lnTo>
                          <a:close/>
                        </a:path>
                        <a:path w="103504" h="491489">
                          <a:moveTo>
                            <a:pt x="58038" y="101473"/>
                          </a:moveTo>
                          <a:lnTo>
                            <a:pt x="45338" y="101473"/>
                          </a:lnTo>
                          <a:lnTo>
                            <a:pt x="45338" y="152273"/>
                          </a:lnTo>
                          <a:lnTo>
                            <a:pt x="58038" y="152273"/>
                          </a:lnTo>
                          <a:lnTo>
                            <a:pt x="58038" y="101473"/>
                          </a:lnTo>
                          <a:close/>
                        </a:path>
                        <a:path w="103504" h="491489">
                          <a:moveTo>
                            <a:pt x="58038" y="190373"/>
                          </a:moveTo>
                          <a:lnTo>
                            <a:pt x="45338" y="190373"/>
                          </a:lnTo>
                          <a:lnTo>
                            <a:pt x="45338" y="241173"/>
                          </a:lnTo>
                          <a:lnTo>
                            <a:pt x="58038" y="241173"/>
                          </a:lnTo>
                          <a:lnTo>
                            <a:pt x="58038" y="190373"/>
                          </a:lnTo>
                          <a:close/>
                        </a:path>
                        <a:path w="103504" h="491489">
                          <a:moveTo>
                            <a:pt x="58038" y="279273"/>
                          </a:moveTo>
                          <a:lnTo>
                            <a:pt x="45338" y="279273"/>
                          </a:lnTo>
                          <a:lnTo>
                            <a:pt x="45338" y="330073"/>
                          </a:lnTo>
                          <a:lnTo>
                            <a:pt x="58038" y="330073"/>
                          </a:lnTo>
                          <a:lnTo>
                            <a:pt x="58038" y="279273"/>
                          </a:lnTo>
                          <a:close/>
                        </a:path>
                        <a:path w="103504" h="491489">
                          <a:moveTo>
                            <a:pt x="7112" y="395097"/>
                          </a:moveTo>
                          <a:lnTo>
                            <a:pt x="1016" y="398653"/>
                          </a:lnTo>
                          <a:lnTo>
                            <a:pt x="0" y="402590"/>
                          </a:lnTo>
                          <a:lnTo>
                            <a:pt x="51688" y="491236"/>
                          </a:lnTo>
                          <a:lnTo>
                            <a:pt x="59094" y="478536"/>
                          </a:lnTo>
                          <a:lnTo>
                            <a:pt x="45338" y="478536"/>
                          </a:lnTo>
                          <a:lnTo>
                            <a:pt x="45338" y="457073"/>
                          </a:lnTo>
                          <a:lnTo>
                            <a:pt x="46481" y="457073"/>
                          </a:lnTo>
                          <a:lnTo>
                            <a:pt x="10922" y="396113"/>
                          </a:lnTo>
                          <a:lnTo>
                            <a:pt x="7112" y="395097"/>
                          </a:lnTo>
                          <a:close/>
                        </a:path>
                        <a:path w="103504" h="491489">
                          <a:moveTo>
                            <a:pt x="46481" y="457073"/>
                          </a:moveTo>
                          <a:lnTo>
                            <a:pt x="45338" y="457073"/>
                          </a:lnTo>
                          <a:lnTo>
                            <a:pt x="45338" y="478536"/>
                          </a:lnTo>
                          <a:lnTo>
                            <a:pt x="58038" y="478536"/>
                          </a:lnTo>
                          <a:lnTo>
                            <a:pt x="58038" y="475361"/>
                          </a:lnTo>
                          <a:lnTo>
                            <a:pt x="46228" y="475361"/>
                          </a:lnTo>
                          <a:lnTo>
                            <a:pt x="51689" y="465999"/>
                          </a:lnTo>
                          <a:lnTo>
                            <a:pt x="46481" y="457073"/>
                          </a:lnTo>
                          <a:close/>
                        </a:path>
                        <a:path w="103504" h="491489">
                          <a:moveTo>
                            <a:pt x="71608" y="457073"/>
                          </a:moveTo>
                          <a:lnTo>
                            <a:pt x="58038" y="457073"/>
                          </a:lnTo>
                          <a:lnTo>
                            <a:pt x="58038" y="478536"/>
                          </a:lnTo>
                          <a:lnTo>
                            <a:pt x="59094" y="478536"/>
                          </a:lnTo>
                          <a:lnTo>
                            <a:pt x="71608" y="457073"/>
                          </a:lnTo>
                          <a:close/>
                        </a:path>
                        <a:path w="103504" h="491489">
                          <a:moveTo>
                            <a:pt x="51688" y="465999"/>
                          </a:moveTo>
                          <a:lnTo>
                            <a:pt x="46228" y="475361"/>
                          </a:lnTo>
                          <a:lnTo>
                            <a:pt x="57150" y="475361"/>
                          </a:lnTo>
                          <a:lnTo>
                            <a:pt x="51688" y="465999"/>
                          </a:lnTo>
                          <a:close/>
                        </a:path>
                        <a:path w="103504" h="491489">
                          <a:moveTo>
                            <a:pt x="96266" y="395097"/>
                          </a:moveTo>
                          <a:lnTo>
                            <a:pt x="92456" y="396113"/>
                          </a:lnTo>
                          <a:lnTo>
                            <a:pt x="51688" y="465999"/>
                          </a:lnTo>
                          <a:lnTo>
                            <a:pt x="57150" y="475361"/>
                          </a:lnTo>
                          <a:lnTo>
                            <a:pt x="58038" y="475361"/>
                          </a:lnTo>
                          <a:lnTo>
                            <a:pt x="58038" y="457073"/>
                          </a:lnTo>
                          <a:lnTo>
                            <a:pt x="71608" y="457073"/>
                          </a:lnTo>
                          <a:lnTo>
                            <a:pt x="103378" y="402590"/>
                          </a:lnTo>
                          <a:lnTo>
                            <a:pt x="102362" y="398653"/>
                          </a:lnTo>
                          <a:lnTo>
                            <a:pt x="96266" y="395097"/>
                          </a:lnTo>
                          <a:close/>
                        </a:path>
                        <a:path w="103504" h="491489">
                          <a:moveTo>
                            <a:pt x="56896" y="457073"/>
                          </a:moveTo>
                          <a:lnTo>
                            <a:pt x="46481" y="457073"/>
                          </a:lnTo>
                          <a:lnTo>
                            <a:pt x="51688" y="465999"/>
                          </a:lnTo>
                          <a:lnTo>
                            <a:pt x="56896" y="457073"/>
                          </a:lnTo>
                          <a:close/>
                        </a:path>
                        <a:path w="103504" h="491489">
                          <a:moveTo>
                            <a:pt x="58038" y="368173"/>
                          </a:moveTo>
                          <a:lnTo>
                            <a:pt x="45338" y="368173"/>
                          </a:lnTo>
                          <a:lnTo>
                            <a:pt x="45338" y="418973"/>
                          </a:lnTo>
                          <a:lnTo>
                            <a:pt x="58038" y="418973"/>
                          </a:lnTo>
                          <a:lnTo>
                            <a:pt x="58038" y="36817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0" name="object 10"/>
                    <p:cNvSpPr/>
                    <p:nvPr/>
                  </p:nvSpPr>
                  <p:spPr>
                    <a:xfrm>
                      <a:off x="2160270" y="2775966"/>
                      <a:ext cx="39497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969" h="360044">
                          <a:moveTo>
                            <a:pt x="197357" y="0"/>
                          </a:moveTo>
                          <a:lnTo>
                            <a:pt x="144903" y="6424"/>
                          </a:lnTo>
                          <a:lnTo>
                            <a:pt x="97761" y="24553"/>
                          </a:lnTo>
                          <a:lnTo>
                            <a:pt x="57816" y="52673"/>
                          </a:lnTo>
                          <a:lnTo>
                            <a:pt x="26952" y="89069"/>
                          </a:lnTo>
                          <a:lnTo>
                            <a:pt x="7052" y="132027"/>
                          </a:lnTo>
                          <a:lnTo>
                            <a:pt x="0" y="179832"/>
                          </a:lnTo>
                          <a:lnTo>
                            <a:pt x="7052" y="227636"/>
                          </a:lnTo>
                          <a:lnTo>
                            <a:pt x="26952" y="270594"/>
                          </a:lnTo>
                          <a:lnTo>
                            <a:pt x="57816" y="306990"/>
                          </a:lnTo>
                          <a:lnTo>
                            <a:pt x="97761" y="335110"/>
                          </a:lnTo>
                          <a:lnTo>
                            <a:pt x="144903" y="353239"/>
                          </a:lnTo>
                          <a:lnTo>
                            <a:pt x="197357" y="359663"/>
                          </a:lnTo>
                          <a:lnTo>
                            <a:pt x="249812" y="353239"/>
                          </a:lnTo>
                          <a:lnTo>
                            <a:pt x="296954" y="335110"/>
                          </a:lnTo>
                          <a:lnTo>
                            <a:pt x="336899" y="306990"/>
                          </a:lnTo>
                          <a:lnTo>
                            <a:pt x="367763" y="270594"/>
                          </a:lnTo>
                          <a:lnTo>
                            <a:pt x="387663" y="227636"/>
                          </a:lnTo>
                          <a:lnTo>
                            <a:pt x="394716" y="179832"/>
                          </a:lnTo>
                          <a:lnTo>
                            <a:pt x="387663" y="132027"/>
                          </a:lnTo>
                          <a:lnTo>
                            <a:pt x="367763" y="89069"/>
                          </a:lnTo>
                          <a:lnTo>
                            <a:pt x="336899" y="52673"/>
                          </a:lnTo>
                          <a:lnTo>
                            <a:pt x="296954" y="24553"/>
                          </a:lnTo>
                          <a:lnTo>
                            <a:pt x="249812" y="6424"/>
                          </a:lnTo>
                          <a:lnTo>
                            <a:pt x="197357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1" name="object 11"/>
                    <p:cNvSpPr/>
                    <p:nvPr/>
                  </p:nvSpPr>
                  <p:spPr>
                    <a:xfrm>
                      <a:off x="2160270" y="2775966"/>
                      <a:ext cx="39497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969" h="360044">
                          <a:moveTo>
                            <a:pt x="0" y="179832"/>
                          </a:moveTo>
                          <a:lnTo>
                            <a:pt x="7052" y="132027"/>
                          </a:lnTo>
                          <a:lnTo>
                            <a:pt x="26952" y="89069"/>
                          </a:lnTo>
                          <a:lnTo>
                            <a:pt x="57816" y="52673"/>
                          </a:lnTo>
                          <a:lnTo>
                            <a:pt x="97761" y="24553"/>
                          </a:lnTo>
                          <a:lnTo>
                            <a:pt x="144903" y="6424"/>
                          </a:lnTo>
                          <a:lnTo>
                            <a:pt x="197357" y="0"/>
                          </a:lnTo>
                          <a:lnTo>
                            <a:pt x="249812" y="6424"/>
                          </a:lnTo>
                          <a:lnTo>
                            <a:pt x="296954" y="24553"/>
                          </a:lnTo>
                          <a:lnTo>
                            <a:pt x="336899" y="52673"/>
                          </a:lnTo>
                          <a:lnTo>
                            <a:pt x="367763" y="89069"/>
                          </a:lnTo>
                          <a:lnTo>
                            <a:pt x="387663" y="132027"/>
                          </a:lnTo>
                          <a:lnTo>
                            <a:pt x="394716" y="179832"/>
                          </a:lnTo>
                          <a:lnTo>
                            <a:pt x="387663" y="227636"/>
                          </a:lnTo>
                          <a:lnTo>
                            <a:pt x="367763" y="270594"/>
                          </a:lnTo>
                          <a:lnTo>
                            <a:pt x="336899" y="306990"/>
                          </a:lnTo>
                          <a:lnTo>
                            <a:pt x="296954" y="335110"/>
                          </a:lnTo>
                          <a:lnTo>
                            <a:pt x="249812" y="353239"/>
                          </a:lnTo>
                          <a:lnTo>
                            <a:pt x="197357" y="359663"/>
                          </a:lnTo>
                          <a:lnTo>
                            <a:pt x="144903" y="353239"/>
                          </a:lnTo>
                          <a:lnTo>
                            <a:pt x="97761" y="335110"/>
                          </a:lnTo>
                          <a:lnTo>
                            <a:pt x="57816" y="306990"/>
                          </a:lnTo>
                          <a:lnTo>
                            <a:pt x="26952" y="270594"/>
                          </a:lnTo>
                          <a:lnTo>
                            <a:pt x="7052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2" name="object 12"/>
                    <p:cNvSpPr/>
                    <p:nvPr/>
                  </p:nvSpPr>
                  <p:spPr>
                    <a:xfrm>
                      <a:off x="2768345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198120" y="0"/>
                          </a:moveTo>
                          <a:lnTo>
                            <a:pt x="145432" y="6424"/>
                          </a:lnTo>
                          <a:lnTo>
                            <a:pt x="98100" y="24553"/>
                          </a:lnTo>
                          <a:lnTo>
                            <a:pt x="58007" y="52673"/>
                          </a:lnTo>
                          <a:lnTo>
                            <a:pt x="27036" y="89069"/>
                          </a:lnTo>
                          <a:lnTo>
                            <a:pt x="7073" y="132027"/>
                          </a:lnTo>
                          <a:lnTo>
                            <a:pt x="0" y="179832"/>
                          </a:lnTo>
                          <a:lnTo>
                            <a:pt x="7073" y="227636"/>
                          </a:lnTo>
                          <a:lnTo>
                            <a:pt x="27036" y="270594"/>
                          </a:lnTo>
                          <a:lnTo>
                            <a:pt x="58007" y="306990"/>
                          </a:lnTo>
                          <a:lnTo>
                            <a:pt x="98100" y="335110"/>
                          </a:lnTo>
                          <a:lnTo>
                            <a:pt x="145432" y="353239"/>
                          </a:lnTo>
                          <a:lnTo>
                            <a:pt x="198120" y="359663"/>
                          </a:lnTo>
                          <a:lnTo>
                            <a:pt x="250807" y="353239"/>
                          </a:lnTo>
                          <a:lnTo>
                            <a:pt x="298139" y="335110"/>
                          </a:lnTo>
                          <a:lnTo>
                            <a:pt x="338232" y="306990"/>
                          </a:lnTo>
                          <a:lnTo>
                            <a:pt x="369203" y="270594"/>
                          </a:lnTo>
                          <a:lnTo>
                            <a:pt x="389166" y="227636"/>
                          </a:lnTo>
                          <a:lnTo>
                            <a:pt x="396240" y="179832"/>
                          </a:lnTo>
                          <a:lnTo>
                            <a:pt x="389166" y="132027"/>
                          </a:lnTo>
                          <a:lnTo>
                            <a:pt x="369203" y="89069"/>
                          </a:lnTo>
                          <a:lnTo>
                            <a:pt x="338232" y="52673"/>
                          </a:lnTo>
                          <a:lnTo>
                            <a:pt x="298139" y="24553"/>
                          </a:lnTo>
                          <a:lnTo>
                            <a:pt x="250807" y="6424"/>
                          </a:lnTo>
                          <a:lnTo>
                            <a:pt x="19812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3" name="object 13"/>
                    <p:cNvSpPr/>
                    <p:nvPr/>
                  </p:nvSpPr>
                  <p:spPr>
                    <a:xfrm>
                      <a:off x="2768345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0" y="179832"/>
                          </a:moveTo>
                          <a:lnTo>
                            <a:pt x="7073" y="132027"/>
                          </a:lnTo>
                          <a:lnTo>
                            <a:pt x="27036" y="89069"/>
                          </a:lnTo>
                          <a:lnTo>
                            <a:pt x="58007" y="52673"/>
                          </a:lnTo>
                          <a:lnTo>
                            <a:pt x="98100" y="24553"/>
                          </a:lnTo>
                          <a:lnTo>
                            <a:pt x="145432" y="6424"/>
                          </a:lnTo>
                          <a:lnTo>
                            <a:pt x="198120" y="0"/>
                          </a:lnTo>
                          <a:lnTo>
                            <a:pt x="250807" y="6424"/>
                          </a:lnTo>
                          <a:lnTo>
                            <a:pt x="298139" y="24553"/>
                          </a:lnTo>
                          <a:lnTo>
                            <a:pt x="338232" y="52673"/>
                          </a:lnTo>
                          <a:lnTo>
                            <a:pt x="369203" y="89069"/>
                          </a:lnTo>
                          <a:lnTo>
                            <a:pt x="389166" y="132027"/>
                          </a:lnTo>
                          <a:lnTo>
                            <a:pt x="396240" y="179832"/>
                          </a:lnTo>
                          <a:lnTo>
                            <a:pt x="389166" y="227636"/>
                          </a:lnTo>
                          <a:lnTo>
                            <a:pt x="369203" y="270594"/>
                          </a:lnTo>
                          <a:lnTo>
                            <a:pt x="338232" y="306990"/>
                          </a:lnTo>
                          <a:lnTo>
                            <a:pt x="298139" y="335110"/>
                          </a:lnTo>
                          <a:lnTo>
                            <a:pt x="250807" y="353239"/>
                          </a:lnTo>
                          <a:lnTo>
                            <a:pt x="198120" y="359663"/>
                          </a:lnTo>
                          <a:lnTo>
                            <a:pt x="145432" y="353239"/>
                          </a:lnTo>
                          <a:lnTo>
                            <a:pt x="98100" y="335110"/>
                          </a:lnTo>
                          <a:lnTo>
                            <a:pt x="58007" y="306990"/>
                          </a:lnTo>
                          <a:lnTo>
                            <a:pt x="27036" y="270594"/>
                          </a:lnTo>
                          <a:lnTo>
                            <a:pt x="7073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7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4" name="object 14"/>
                    <p:cNvSpPr txBox="1"/>
                    <p:nvPr/>
                  </p:nvSpPr>
                  <p:spPr>
                    <a:xfrm>
                      <a:off x="2263520" y="2787015"/>
                      <a:ext cx="796925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  <a:tabLst>
                          <a:tab pos="621665" algn="l"/>
                        </a:tabLst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	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15" name="object 15"/>
                    <p:cNvSpPr/>
                    <p:nvPr/>
                  </p:nvSpPr>
                  <p:spPr>
                    <a:xfrm>
                      <a:off x="2914014" y="3134867"/>
                      <a:ext cx="103505" cy="491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505" h="491489">
                          <a:moveTo>
                            <a:pt x="51689" y="0"/>
                          </a:moveTo>
                          <a:lnTo>
                            <a:pt x="0" y="88646"/>
                          </a:lnTo>
                          <a:lnTo>
                            <a:pt x="1016" y="92456"/>
                          </a:lnTo>
                          <a:lnTo>
                            <a:pt x="7112" y="96012"/>
                          </a:lnTo>
                          <a:lnTo>
                            <a:pt x="10922" y="94996"/>
                          </a:lnTo>
                          <a:lnTo>
                            <a:pt x="45338" y="35995"/>
                          </a:lnTo>
                          <a:lnTo>
                            <a:pt x="45339" y="12573"/>
                          </a:lnTo>
                          <a:lnTo>
                            <a:pt x="59020" y="12573"/>
                          </a:lnTo>
                          <a:lnTo>
                            <a:pt x="51689" y="0"/>
                          </a:lnTo>
                          <a:close/>
                        </a:path>
                        <a:path w="103505" h="491489">
                          <a:moveTo>
                            <a:pt x="59020" y="12573"/>
                          </a:moveTo>
                          <a:lnTo>
                            <a:pt x="58039" y="12573"/>
                          </a:lnTo>
                          <a:lnTo>
                            <a:pt x="58039" y="35995"/>
                          </a:lnTo>
                          <a:lnTo>
                            <a:pt x="92456" y="94996"/>
                          </a:lnTo>
                          <a:lnTo>
                            <a:pt x="96266" y="96012"/>
                          </a:lnTo>
                          <a:lnTo>
                            <a:pt x="102362" y="92456"/>
                          </a:lnTo>
                          <a:lnTo>
                            <a:pt x="103378" y="88646"/>
                          </a:lnTo>
                          <a:lnTo>
                            <a:pt x="59020" y="12573"/>
                          </a:lnTo>
                          <a:close/>
                        </a:path>
                        <a:path w="103505" h="491489">
                          <a:moveTo>
                            <a:pt x="51688" y="25109"/>
                          </a:moveTo>
                          <a:lnTo>
                            <a:pt x="45339" y="35995"/>
                          </a:lnTo>
                          <a:lnTo>
                            <a:pt x="45339" y="63373"/>
                          </a:lnTo>
                          <a:lnTo>
                            <a:pt x="58039" y="63373"/>
                          </a:lnTo>
                          <a:lnTo>
                            <a:pt x="58039" y="35995"/>
                          </a:lnTo>
                          <a:lnTo>
                            <a:pt x="51688" y="25109"/>
                          </a:lnTo>
                          <a:close/>
                        </a:path>
                        <a:path w="103505" h="491489">
                          <a:moveTo>
                            <a:pt x="58039" y="12573"/>
                          </a:moveTo>
                          <a:lnTo>
                            <a:pt x="45339" y="12573"/>
                          </a:lnTo>
                          <a:lnTo>
                            <a:pt x="45339" y="35995"/>
                          </a:lnTo>
                          <a:lnTo>
                            <a:pt x="51689" y="25109"/>
                          </a:lnTo>
                          <a:lnTo>
                            <a:pt x="46228" y="15748"/>
                          </a:lnTo>
                          <a:lnTo>
                            <a:pt x="58039" y="15748"/>
                          </a:lnTo>
                          <a:lnTo>
                            <a:pt x="58039" y="12573"/>
                          </a:lnTo>
                          <a:close/>
                        </a:path>
                        <a:path w="103505" h="491489">
                          <a:moveTo>
                            <a:pt x="58039" y="15748"/>
                          </a:moveTo>
                          <a:lnTo>
                            <a:pt x="57150" y="15748"/>
                          </a:lnTo>
                          <a:lnTo>
                            <a:pt x="51688" y="25109"/>
                          </a:lnTo>
                          <a:lnTo>
                            <a:pt x="58039" y="35995"/>
                          </a:lnTo>
                          <a:lnTo>
                            <a:pt x="58039" y="15748"/>
                          </a:lnTo>
                          <a:close/>
                        </a:path>
                        <a:path w="103505" h="491489">
                          <a:moveTo>
                            <a:pt x="57150" y="15748"/>
                          </a:moveTo>
                          <a:lnTo>
                            <a:pt x="46228" y="15748"/>
                          </a:lnTo>
                          <a:lnTo>
                            <a:pt x="51688" y="25109"/>
                          </a:lnTo>
                          <a:lnTo>
                            <a:pt x="57150" y="15748"/>
                          </a:lnTo>
                          <a:close/>
                        </a:path>
                        <a:path w="103505" h="491489">
                          <a:moveTo>
                            <a:pt x="58039" y="101473"/>
                          </a:moveTo>
                          <a:lnTo>
                            <a:pt x="45339" y="101473"/>
                          </a:lnTo>
                          <a:lnTo>
                            <a:pt x="45339" y="152273"/>
                          </a:lnTo>
                          <a:lnTo>
                            <a:pt x="58039" y="152273"/>
                          </a:lnTo>
                          <a:lnTo>
                            <a:pt x="58039" y="101473"/>
                          </a:lnTo>
                          <a:close/>
                        </a:path>
                        <a:path w="103505" h="491489">
                          <a:moveTo>
                            <a:pt x="58039" y="190373"/>
                          </a:moveTo>
                          <a:lnTo>
                            <a:pt x="45339" y="190373"/>
                          </a:lnTo>
                          <a:lnTo>
                            <a:pt x="45339" y="241173"/>
                          </a:lnTo>
                          <a:lnTo>
                            <a:pt x="58039" y="241173"/>
                          </a:lnTo>
                          <a:lnTo>
                            <a:pt x="58039" y="190373"/>
                          </a:lnTo>
                          <a:close/>
                        </a:path>
                        <a:path w="103505" h="491489">
                          <a:moveTo>
                            <a:pt x="58039" y="279273"/>
                          </a:moveTo>
                          <a:lnTo>
                            <a:pt x="45339" y="279273"/>
                          </a:lnTo>
                          <a:lnTo>
                            <a:pt x="45339" y="330073"/>
                          </a:lnTo>
                          <a:lnTo>
                            <a:pt x="58039" y="330073"/>
                          </a:lnTo>
                          <a:lnTo>
                            <a:pt x="58039" y="279273"/>
                          </a:lnTo>
                          <a:close/>
                        </a:path>
                        <a:path w="103505" h="491489">
                          <a:moveTo>
                            <a:pt x="7112" y="395097"/>
                          </a:moveTo>
                          <a:lnTo>
                            <a:pt x="1016" y="398653"/>
                          </a:lnTo>
                          <a:lnTo>
                            <a:pt x="0" y="402590"/>
                          </a:lnTo>
                          <a:lnTo>
                            <a:pt x="51689" y="491236"/>
                          </a:lnTo>
                          <a:lnTo>
                            <a:pt x="59094" y="478536"/>
                          </a:lnTo>
                          <a:lnTo>
                            <a:pt x="45339" y="478536"/>
                          </a:lnTo>
                          <a:lnTo>
                            <a:pt x="45339" y="457073"/>
                          </a:lnTo>
                          <a:lnTo>
                            <a:pt x="46481" y="457073"/>
                          </a:lnTo>
                          <a:lnTo>
                            <a:pt x="10922" y="396113"/>
                          </a:lnTo>
                          <a:lnTo>
                            <a:pt x="7112" y="395097"/>
                          </a:lnTo>
                          <a:close/>
                        </a:path>
                        <a:path w="103505" h="491489">
                          <a:moveTo>
                            <a:pt x="46481" y="457073"/>
                          </a:moveTo>
                          <a:lnTo>
                            <a:pt x="45339" y="457073"/>
                          </a:lnTo>
                          <a:lnTo>
                            <a:pt x="45339" y="478536"/>
                          </a:lnTo>
                          <a:lnTo>
                            <a:pt x="58039" y="478536"/>
                          </a:lnTo>
                          <a:lnTo>
                            <a:pt x="58039" y="475361"/>
                          </a:lnTo>
                          <a:lnTo>
                            <a:pt x="46228" y="475361"/>
                          </a:lnTo>
                          <a:lnTo>
                            <a:pt x="51689" y="465999"/>
                          </a:lnTo>
                          <a:lnTo>
                            <a:pt x="46481" y="457073"/>
                          </a:lnTo>
                          <a:close/>
                        </a:path>
                        <a:path w="103505" h="491489">
                          <a:moveTo>
                            <a:pt x="71608" y="457073"/>
                          </a:moveTo>
                          <a:lnTo>
                            <a:pt x="58039" y="457073"/>
                          </a:lnTo>
                          <a:lnTo>
                            <a:pt x="58039" y="478536"/>
                          </a:lnTo>
                          <a:lnTo>
                            <a:pt x="59094" y="478536"/>
                          </a:lnTo>
                          <a:lnTo>
                            <a:pt x="71608" y="457073"/>
                          </a:lnTo>
                          <a:close/>
                        </a:path>
                        <a:path w="103505" h="491489">
                          <a:moveTo>
                            <a:pt x="51688" y="465999"/>
                          </a:moveTo>
                          <a:lnTo>
                            <a:pt x="46228" y="475361"/>
                          </a:lnTo>
                          <a:lnTo>
                            <a:pt x="57150" y="475361"/>
                          </a:lnTo>
                          <a:lnTo>
                            <a:pt x="51688" y="465999"/>
                          </a:lnTo>
                          <a:close/>
                        </a:path>
                        <a:path w="103505" h="491489">
                          <a:moveTo>
                            <a:pt x="96266" y="395097"/>
                          </a:moveTo>
                          <a:lnTo>
                            <a:pt x="92456" y="396113"/>
                          </a:lnTo>
                          <a:lnTo>
                            <a:pt x="51688" y="465999"/>
                          </a:lnTo>
                          <a:lnTo>
                            <a:pt x="57150" y="475361"/>
                          </a:lnTo>
                          <a:lnTo>
                            <a:pt x="58039" y="475361"/>
                          </a:lnTo>
                          <a:lnTo>
                            <a:pt x="58039" y="457073"/>
                          </a:lnTo>
                          <a:lnTo>
                            <a:pt x="71608" y="457073"/>
                          </a:lnTo>
                          <a:lnTo>
                            <a:pt x="103378" y="402590"/>
                          </a:lnTo>
                          <a:lnTo>
                            <a:pt x="102362" y="398653"/>
                          </a:lnTo>
                          <a:lnTo>
                            <a:pt x="96266" y="395097"/>
                          </a:lnTo>
                          <a:close/>
                        </a:path>
                        <a:path w="103505" h="491489">
                          <a:moveTo>
                            <a:pt x="56896" y="457073"/>
                          </a:moveTo>
                          <a:lnTo>
                            <a:pt x="46481" y="457073"/>
                          </a:lnTo>
                          <a:lnTo>
                            <a:pt x="51688" y="465999"/>
                          </a:lnTo>
                          <a:lnTo>
                            <a:pt x="56896" y="457073"/>
                          </a:lnTo>
                          <a:close/>
                        </a:path>
                        <a:path w="103505" h="491489">
                          <a:moveTo>
                            <a:pt x="58039" y="368173"/>
                          </a:moveTo>
                          <a:lnTo>
                            <a:pt x="45339" y="368173"/>
                          </a:lnTo>
                          <a:lnTo>
                            <a:pt x="45339" y="418973"/>
                          </a:lnTo>
                          <a:lnTo>
                            <a:pt x="58039" y="418973"/>
                          </a:lnTo>
                          <a:lnTo>
                            <a:pt x="58039" y="36817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6" name="object 16"/>
                    <p:cNvSpPr/>
                    <p:nvPr/>
                  </p:nvSpPr>
                  <p:spPr>
                    <a:xfrm>
                      <a:off x="2160270" y="2205989"/>
                      <a:ext cx="39497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969" h="360044">
                          <a:moveTo>
                            <a:pt x="197357" y="0"/>
                          </a:moveTo>
                          <a:lnTo>
                            <a:pt x="144903" y="6424"/>
                          </a:lnTo>
                          <a:lnTo>
                            <a:pt x="97761" y="24553"/>
                          </a:lnTo>
                          <a:lnTo>
                            <a:pt x="57816" y="52673"/>
                          </a:lnTo>
                          <a:lnTo>
                            <a:pt x="26952" y="89069"/>
                          </a:lnTo>
                          <a:lnTo>
                            <a:pt x="7052" y="132027"/>
                          </a:lnTo>
                          <a:lnTo>
                            <a:pt x="0" y="179832"/>
                          </a:lnTo>
                          <a:lnTo>
                            <a:pt x="7052" y="227636"/>
                          </a:lnTo>
                          <a:lnTo>
                            <a:pt x="26952" y="270594"/>
                          </a:lnTo>
                          <a:lnTo>
                            <a:pt x="57816" y="306990"/>
                          </a:lnTo>
                          <a:lnTo>
                            <a:pt x="97761" y="335110"/>
                          </a:lnTo>
                          <a:lnTo>
                            <a:pt x="144903" y="353239"/>
                          </a:lnTo>
                          <a:lnTo>
                            <a:pt x="197357" y="359663"/>
                          </a:lnTo>
                          <a:lnTo>
                            <a:pt x="249812" y="353239"/>
                          </a:lnTo>
                          <a:lnTo>
                            <a:pt x="296954" y="335110"/>
                          </a:lnTo>
                          <a:lnTo>
                            <a:pt x="336899" y="306990"/>
                          </a:lnTo>
                          <a:lnTo>
                            <a:pt x="367763" y="270594"/>
                          </a:lnTo>
                          <a:lnTo>
                            <a:pt x="387663" y="227636"/>
                          </a:lnTo>
                          <a:lnTo>
                            <a:pt x="394716" y="179832"/>
                          </a:lnTo>
                          <a:lnTo>
                            <a:pt x="387663" y="132027"/>
                          </a:lnTo>
                          <a:lnTo>
                            <a:pt x="367763" y="89069"/>
                          </a:lnTo>
                          <a:lnTo>
                            <a:pt x="336899" y="52673"/>
                          </a:lnTo>
                          <a:lnTo>
                            <a:pt x="296954" y="24553"/>
                          </a:lnTo>
                          <a:lnTo>
                            <a:pt x="249812" y="6424"/>
                          </a:lnTo>
                          <a:lnTo>
                            <a:pt x="197357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7" name="object 17"/>
                    <p:cNvSpPr/>
                    <p:nvPr/>
                  </p:nvSpPr>
                  <p:spPr>
                    <a:xfrm>
                      <a:off x="2160270" y="2205989"/>
                      <a:ext cx="39497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969" h="360044">
                          <a:moveTo>
                            <a:pt x="0" y="179832"/>
                          </a:moveTo>
                          <a:lnTo>
                            <a:pt x="7052" y="132027"/>
                          </a:lnTo>
                          <a:lnTo>
                            <a:pt x="26952" y="89069"/>
                          </a:lnTo>
                          <a:lnTo>
                            <a:pt x="57816" y="52673"/>
                          </a:lnTo>
                          <a:lnTo>
                            <a:pt x="97761" y="24553"/>
                          </a:lnTo>
                          <a:lnTo>
                            <a:pt x="144903" y="6424"/>
                          </a:lnTo>
                          <a:lnTo>
                            <a:pt x="197357" y="0"/>
                          </a:lnTo>
                          <a:lnTo>
                            <a:pt x="249812" y="6424"/>
                          </a:lnTo>
                          <a:lnTo>
                            <a:pt x="296954" y="24553"/>
                          </a:lnTo>
                          <a:lnTo>
                            <a:pt x="336899" y="52673"/>
                          </a:lnTo>
                          <a:lnTo>
                            <a:pt x="367763" y="89069"/>
                          </a:lnTo>
                          <a:lnTo>
                            <a:pt x="387663" y="132027"/>
                          </a:lnTo>
                          <a:lnTo>
                            <a:pt x="394716" y="179832"/>
                          </a:lnTo>
                          <a:lnTo>
                            <a:pt x="387663" y="227636"/>
                          </a:lnTo>
                          <a:lnTo>
                            <a:pt x="367763" y="270594"/>
                          </a:lnTo>
                          <a:lnTo>
                            <a:pt x="336899" y="306990"/>
                          </a:lnTo>
                          <a:lnTo>
                            <a:pt x="296954" y="335110"/>
                          </a:lnTo>
                          <a:lnTo>
                            <a:pt x="249812" y="353239"/>
                          </a:lnTo>
                          <a:lnTo>
                            <a:pt x="197357" y="359663"/>
                          </a:lnTo>
                          <a:lnTo>
                            <a:pt x="144903" y="353239"/>
                          </a:lnTo>
                          <a:lnTo>
                            <a:pt x="97761" y="335110"/>
                          </a:lnTo>
                          <a:lnTo>
                            <a:pt x="57816" y="306990"/>
                          </a:lnTo>
                          <a:lnTo>
                            <a:pt x="26952" y="270594"/>
                          </a:lnTo>
                          <a:lnTo>
                            <a:pt x="7052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8" name="object 18"/>
                    <p:cNvSpPr txBox="1"/>
                    <p:nvPr/>
                  </p:nvSpPr>
                  <p:spPr>
                    <a:xfrm>
                      <a:off x="2263520" y="2216658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19" name="object 19"/>
                    <p:cNvSpPr/>
                    <p:nvPr/>
                  </p:nvSpPr>
                  <p:spPr>
                    <a:xfrm>
                      <a:off x="944880" y="1988820"/>
                      <a:ext cx="3175" cy="2165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75" h="216535">
                          <a:moveTo>
                            <a:pt x="3047" y="0"/>
                          </a:moveTo>
                          <a:lnTo>
                            <a:pt x="0" y="216026"/>
                          </a:lnTo>
                        </a:path>
                      </a:pathLst>
                    </a:custGeom>
                    <a:ln w="9144">
                      <a:solidFill>
                        <a:srgbClr val="497DBA"/>
                      </a:solidFill>
                      <a:prstDash val="dash"/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0" name="object 20"/>
                    <p:cNvSpPr/>
                    <p:nvPr/>
                  </p:nvSpPr>
                  <p:spPr>
                    <a:xfrm>
                      <a:off x="944880" y="2564892"/>
                      <a:ext cx="3175" cy="21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75" h="210819">
                          <a:moveTo>
                            <a:pt x="0" y="0"/>
                          </a:moveTo>
                          <a:lnTo>
                            <a:pt x="3047" y="210566"/>
                          </a:lnTo>
                        </a:path>
                      </a:pathLst>
                    </a:custGeom>
                    <a:ln w="9144">
                      <a:solidFill>
                        <a:srgbClr val="497DBA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1" name="object 21"/>
                    <p:cNvSpPr/>
                    <p:nvPr/>
                  </p:nvSpPr>
                  <p:spPr>
                    <a:xfrm>
                      <a:off x="2061210" y="6131814"/>
                      <a:ext cx="937260" cy="504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7260" h="504825">
                          <a:moveTo>
                            <a:pt x="468629" y="0"/>
                          </a:moveTo>
                          <a:lnTo>
                            <a:pt x="409844" y="1965"/>
                          </a:lnTo>
                          <a:lnTo>
                            <a:pt x="353238" y="7703"/>
                          </a:lnTo>
                          <a:lnTo>
                            <a:pt x="299250" y="16977"/>
                          </a:lnTo>
                          <a:lnTo>
                            <a:pt x="248320" y="29552"/>
                          </a:lnTo>
                          <a:lnTo>
                            <a:pt x="200887" y="45191"/>
                          </a:lnTo>
                          <a:lnTo>
                            <a:pt x="157390" y="63656"/>
                          </a:lnTo>
                          <a:lnTo>
                            <a:pt x="118268" y="84713"/>
                          </a:lnTo>
                          <a:lnTo>
                            <a:pt x="83960" y="108124"/>
                          </a:lnTo>
                          <a:lnTo>
                            <a:pt x="54905" y="133653"/>
                          </a:lnTo>
                          <a:lnTo>
                            <a:pt x="14311" y="190119"/>
                          </a:lnTo>
                          <a:lnTo>
                            <a:pt x="0" y="252222"/>
                          </a:lnTo>
                          <a:lnTo>
                            <a:pt x="3651" y="283859"/>
                          </a:lnTo>
                          <a:lnTo>
                            <a:pt x="31543" y="343380"/>
                          </a:lnTo>
                          <a:lnTo>
                            <a:pt x="83960" y="396319"/>
                          </a:lnTo>
                          <a:lnTo>
                            <a:pt x="118268" y="419730"/>
                          </a:lnTo>
                          <a:lnTo>
                            <a:pt x="157390" y="440787"/>
                          </a:lnTo>
                          <a:lnTo>
                            <a:pt x="200887" y="459252"/>
                          </a:lnTo>
                          <a:lnTo>
                            <a:pt x="248320" y="474891"/>
                          </a:lnTo>
                          <a:lnTo>
                            <a:pt x="299250" y="487466"/>
                          </a:lnTo>
                          <a:lnTo>
                            <a:pt x="353238" y="496740"/>
                          </a:lnTo>
                          <a:lnTo>
                            <a:pt x="409844" y="502478"/>
                          </a:lnTo>
                          <a:lnTo>
                            <a:pt x="468629" y="504444"/>
                          </a:lnTo>
                          <a:lnTo>
                            <a:pt x="527415" y="502478"/>
                          </a:lnTo>
                          <a:lnTo>
                            <a:pt x="584021" y="496740"/>
                          </a:lnTo>
                          <a:lnTo>
                            <a:pt x="638009" y="487466"/>
                          </a:lnTo>
                          <a:lnTo>
                            <a:pt x="688939" y="474891"/>
                          </a:lnTo>
                          <a:lnTo>
                            <a:pt x="736372" y="459252"/>
                          </a:lnTo>
                          <a:lnTo>
                            <a:pt x="779869" y="440787"/>
                          </a:lnTo>
                          <a:lnTo>
                            <a:pt x="818991" y="419730"/>
                          </a:lnTo>
                          <a:lnTo>
                            <a:pt x="853299" y="396319"/>
                          </a:lnTo>
                          <a:lnTo>
                            <a:pt x="882354" y="370790"/>
                          </a:lnTo>
                          <a:lnTo>
                            <a:pt x="922948" y="314324"/>
                          </a:lnTo>
                          <a:lnTo>
                            <a:pt x="937259" y="252222"/>
                          </a:lnTo>
                          <a:lnTo>
                            <a:pt x="933608" y="220584"/>
                          </a:lnTo>
                          <a:lnTo>
                            <a:pt x="905716" y="161063"/>
                          </a:lnTo>
                          <a:lnTo>
                            <a:pt x="853299" y="108124"/>
                          </a:lnTo>
                          <a:lnTo>
                            <a:pt x="818991" y="84713"/>
                          </a:lnTo>
                          <a:lnTo>
                            <a:pt x="779869" y="63656"/>
                          </a:lnTo>
                          <a:lnTo>
                            <a:pt x="736372" y="45191"/>
                          </a:lnTo>
                          <a:lnTo>
                            <a:pt x="688939" y="29552"/>
                          </a:lnTo>
                          <a:lnTo>
                            <a:pt x="638009" y="16977"/>
                          </a:lnTo>
                          <a:lnTo>
                            <a:pt x="584021" y="7703"/>
                          </a:lnTo>
                          <a:lnTo>
                            <a:pt x="527415" y="1965"/>
                          </a:lnTo>
                          <a:lnTo>
                            <a:pt x="468629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2" name="object 22"/>
                    <p:cNvSpPr/>
                    <p:nvPr/>
                  </p:nvSpPr>
                  <p:spPr>
                    <a:xfrm>
                      <a:off x="2061210" y="6131814"/>
                      <a:ext cx="937260" cy="504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7260" h="504825">
                          <a:moveTo>
                            <a:pt x="0" y="252222"/>
                          </a:moveTo>
                          <a:lnTo>
                            <a:pt x="14311" y="190119"/>
                          </a:lnTo>
                          <a:lnTo>
                            <a:pt x="54905" y="133653"/>
                          </a:lnTo>
                          <a:lnTo>
                            <a:pt x="83960" y="108124"/>
                          </a:lnTo>
                          <a:lnTo>
                            <a:pt x="118268" y="84713"/>
                          </a:lnTo>
                          <a:lnTo>
                            <a:pt x="157390" y="63656"/>
                          </a:lnTo>
                          <a:lnTo>
                            <a:pt x="200887" y="45191"/>
                          </a:lnTo>
                          <a:lnTo>
                            <a:pt x="248320" y="29552"/>
                          </a:lnTo>
                          <a:lnTo>
                            <a:pt x="299250" y="16977"/>
                          </a:lnTo>
                          <a:lnTo>
                            <a:pt x="353238" y="7703"/>
                          </a:lnTo>
                          <a:lnTo>
                            <a:pt x="409844" y="1965"/>
                          </a:lnTo>
                          <a:lnTo>
                            <a:pt x="468629" y="0"/>
                          </a:lnTo>
                          <a:lnTo>
                            <a:pt x="527415" y="1965"/>
                          </a:lnTo>
                          <a:lnTo>
                            <a:pt x="584021" y="7703"/>
                          </a:lnTo>
                          <a:lnTo>
                            <a:pt x="638009" y="16977"/>
                          </a:lnTo>
                          <a:lnTo>
                            <a:pt x="688939" y="29552"/>
                          </a:lnTo>
                          <a:lnTo>
                            <a:pt x="736372" y="45191"/>
                          </a:lnTo>
                          <a:lnTo>
                            <a:pt x="779869" y="63656"/>
                          </a:lnTo>
                          <a:lnTo>
                            <a:pt x="818991" y="84713"/>
                          </a:lnTo>
                          <a:lnTo>
                            <a:pt x="853299" y="108124"/>
                          </a:lnTo>
                          <a:lnTo>
                            <a:pt x="882354" y="133653"/>
                          </a:lnTo>
                          <a:lnTo>
                            <a:pt x="922948" y="190119"/>
                          </a:lnTo>
                          <a:lnTo>
                            <a:pt x="937259" y="252222"/>
                          </a:lnTo>
                          <a:lnTo>
                            <a:pt x="933608" y="283859"/>
                          </a:lnTo>
                          <a:lnTo>
                            <a:pt x="905716" y="343380"/>
                          </a:lnTo>
                          <a:lnTo>
                            <a:pt x="853299" y="396319"/>
                          </a:lnTo>
                          <a:lnTo>
                            <a:pt x="818991" y="419730"/>
                          </a:lnTo>
                          <a:lnTo>
                            <a:pt x="779869" y="440787"/>
                          </a:lnTo>
                          <a:lnTo>
                            <a:pt x="736372" y="459252"/>
                          </a:lnTo>
                          <a:lnTo>
                            <a:pt x="688939" y="474891"/>
                          </a:lnTo>
                          <a:lnTo>
                            <a:pt x="638009" y="487466"/>
                          </a:lnTo>
                          <a:lnTo>
                            <a:pt x="584021" y="496740"/>
                          </a:lnTo>
                          <a:lnTo>
                            <a:pt x="527415" y="502478"/>
                          </a:lnTo>
                          <a:lnTo>
                            <a:pt x="468629" y="504444"/>
                          </a:lnTo>
                          <a:lnTo>
                            <a:pt x="409844" y="502478"/>
                          </a:lnTo>
                          <a:lnTo>
                            <a:pt x="353238" y="496740"/>
                          </a:lnTo>
                          <a:lnTo>
                            <a:pt x="299250" y="487466"/>
                          </a:lnTo>
                          <a:lnTo>
                            <a:pt x="248320" y="474891"/>
                          </a:lnTo>
                          <a:lnTo>
                            <a:pt x="200887" y="459252"/>
                          </a:lnTo>
                          <a:lnTo>
                            <a:pt x="157390" y="440787"/>
                          </a:lnTo>
                          <a:lnTo>
                            <a:pt x="118268" y="419730"/>
                          </a:lnTo>
                          <a:lnTo>
                            <a:pt x="83960" y="396319"/>
                          </a:lnTo>
                          <a:lnTo>
                            <a:pt x="54905" y="370790"/>
                          </a:lnTo>
                          <a:lnTo>
                            <a:pt x="14311" y="314324"/>
                          </a:lnTo>
                          <a:lnTo>
                            <a:pt x="0" y="252222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3" name="object 23"/>
                    <p:cNvSpPr txBox="1"/>
                    <p:nvPr/>
                  </p:nvSpPr>
                  <p:spPr>
                    <a:xfrm>
                      <a:off x="2294635" y="6181648"/>
                      <a:ext cx="469900" cy="3943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endParaRPr sz="24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24" name="object 24"/>
                    <p:cNvSpPr/>
                    <p:nvPr/>
                  </p:nvSpPr>
                  <p:spPr>
                    <a:xfrm>
                      <a:off x="3934205" y="6116573"/>
                      <a:ext cx="935990" cy="504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5989" h="504825">
                          <a:moveTo>
                            <a:pt x="467868" y="0"/>
                          </a:moveTo>
                          <a:lnTo>
                            <a:pt x="409170" y="1965"/>
                          </a:lnTo>
                          <a:lnTo>
                            <a:pt x="352650" y="7703"/>
                          </a:lnTo>
                          <a:lnTo>
                            <a:pt x="298747" y="16977"/>
                          </a:lnTo>
                          <a:lnTo>
                            <a:pt x="247899" y="29552"/>
                          </a:lnTo>
                          <a:lnTo>
                            <a:pt x="200543" y="45191"/>
                          </a:lnTo>
                          <a:lnTo>
                            <a:pt x="157118" y="63656"/>
                          </a:lnTo>
                          <a:lnTo>
                            <a:pt x="118062" y="84713"/>
                          </a:lnTo>
                          <a:lnTo>
                            <a:pt x="83813" y="108124"/>
                          </a:lnTo>
                          <a:lnTo>
                            <a:pt x="54808" y="133653"/>
                          </a:lnTo>
                          <a:lnTo>
                            <a:pt x="14286" y="190119"/>
                          </a:lnTo>
                          <a:lnTo>
                            <a:pt x="0" y="252221"/>
                          </a:lnTo>
                          <a:lnTo>
                            <a:pt x="3644" y="283859"/>
                          </a:lnTo>
                          <a:lnTo>
                            <a:pt x="31486" y="343380"/>
                          </a:lnTo>
                          <a:lnTo>
                            <a:pt x="83813" y="396319"/>
                          </a:lnTo>
                          <a:lnTo>
                            <a:pt x="118062" y="419730"/>
                          </a:lnTo>
                          <a:lnTo>
                            <a:pt x="157118" y="440787"/>
                          </a:lnTo>
                          <a:lnTo>
                            <a:pt x="200543" y="459252"/>
                          </a:lnTo>
                          <a:lnTo>
                            <a:pt x="247899" y="474891"/>
                          </a:lnTo>
                          <a:lnTo>
                            <a:pt x="298747" y="487466"/>
                          </a:lnTo>
                          <a:lnTo>
                            <a:pt x="352650" y="496740"/>
                          </a:lnTo>
                          <a:lnTo>
                            <a:pt x="409170" y="502478"/>
                          </a:lnTo>
                          <a:lnTo>
                            <a:pt x="467868" y="504444"/>
                          </a:lnTo>
                          <a:lnTo>
                            <a:pt x="526565" y="502478"/>
                          </a:lnTo>
                          <a:lnTo>
                            <a:pt x="583085" y="496740"/>
                          </a:lnTo>
                          <a:lnTo>
                            <a:pt x="636988" y="487466"/>
                          </a:lnTo>
                          <a:lnTo>
                            <a:pt x="687836" y="474891"/>
                          </a:lnTo>
                          <a:lnTo>
                            <a:pt x="735192" y="459252"/>
                          </a:lnTo>
                          <a:lnTo>
                            <a:pt x="778617" y="440787"/>
                          </a:lnTo>
                          <a:lnTo>
                            <a:pt x="817673" y="419730"/>
                          </a:lnTo>
                          <a:lnTo>
                            <a:pt x="851922" y="396319"/>
                          </a:lnTo>
                          <a:lnTo>
                            <a:pt x="880927" y="370790"/>
                          </a:lnTo>
                          <a:lnTo>
                            <a:pt x="921449" y="314324"/>
                          </a:lnTo>
                          <a:lnTo>
                            <a:pt x="935736" y="252221"/>
                          </a:lnTo>
                          <a:lnTo>
                            <a:pt x="932091" y="220584"/>
                          </a:lnTo>
                          <a:lnTo>
                            <a:pt x="904249" y="161063"/>
                          </a:lnTo>
                          <a:lnTo>
                            <a:pt x="851922" y="108124"/>
                          </a:lnTo>
                          <a:lnTo>
                            <a:pt x="817673" y="84713"/>
                          </a:lnTo>
                          <a:lnTo>
                            <a:pt x="778617" y="63656"/>
                          </a:lnTo>
                          <a:lnTo>
                            <a:pt x="735192" y="45191"/>
                          </a:lnTo>
                          <a:lnTo>
                            <a:pt x="687836" y="29552"/>
                          </a:lnTo>
                          <a:lnTo>
                            <a:pt x="636988" y="16977"/>
                          </a:lnTo>
                          <a:lnTo>
                            <a:pt x="583085" y="7703"/>
                          </a:lnTo>
                          <a:lnTo>
                            <a:pt x="526565" y="1965"/>
                          </a:lnTo>
                          <a:lnTo>
                            <a:pt x="467868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5" name="object 25"/>
                    <p:cNvSpPr/>
                    <p:nvPr/>
                  </p:nvSpPr>
                  <p:spPr>
                    <a:xfrm>
                      <a:off x="3934205" y="6116573"/>
                      <a:ext cx="935990" cy="504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5989" h="504825">
                          <a:moveTo>
                            <a:pt x="0" y="252221"/>
                          </a:moveTo>
                          <a:lnTo>
                            <a:pt x="14286" y="190119"/>
                          </a:lnTo>
                          <a:lnTo>
                            <a:pt x="54808" y="133653"/>
                          </a:lnTo>
                          <a:lnTo>
                            <a:pt x="83813" y="108124"/>
                          </a:lnTo>
                          <a:lnTo>
                            <a:pt x="118062" y="84713"/>
                          </a:lnTo>
                          <a:lnTo>
                            <a:pt x="157118" y="63656"/>
                          </a:lnTo>
                          <a:lnTo>
                            <a:pt x="200543" y="45191"/>
                          </a:lnTo>
                          <a:lnTo>
                            <a:pt x="247899" y="29552"/>
                          </a:lnTo>
                          <a:lnTo>
                            <a:pt x="298747" y="16977"/>
                          </a:lnTo>
                          <a:lnTo>
                            <a:pt x="352650" y="7703"/>
                          </a:lnTo>
                          <a:lnTo>
                            <a:pt x="409170" y="1965"/>
                          </a:lnTo>
                          <a:lnTo>
                            <a:pt x="467868" y="0"/>
                          </a:lnTo>
                          <a:lnTo>
                            <a:pt x="526565" y="1965"/>
                          </a:lnTo>
                          <a:lnTo>
                            <a:pt x="583085" y="7703"/>
                          </a:lnTo>
                          <a:lnTo>
                            <a:pt x="636988" y="16977"/>
                          </a:lnTo>
                          <a:lnTo>
                            <a:pt x="687836" y="29552"/>
                          </a:lnTo>
                          <a:lnTo>
                            <a:pt x="735192" y="45191"/>
                          </a:lnTo>
                          <a:lnTo>
                            <a:pt x="778617" y="63656"/>
                          </a:lnTo>
                          <a:lnTo>
                            <a:pt x="817673" y="84713"/>
                          </a:lnTo>
                          <a:lnTo>
                            <a:pt x="851922" y="108124"/>
                          </a:lnTo>
                          <a:lnTo>
                            <a:pt x="880927" y="133653"/>
                          </a:lnTo>
                          <a:lnTo>
                            <a:pt x="921449" y="190119"/>
                          </a:lnTo>
                          <a:lnTo>
                            <a:pt x="935736" y="252221"/>
                          </a:lnTo>
                          <a:lnTo>
                            <a:pt x="932091" y="283859"/>
                          </a:lnTo>
                          <a:lnTo>
                            <a:pt x="904249" y="343380"/>
                          </a:lnTo>
                          <a:lnTo>
                            <a:pt x="851922" y="396319"/>
                          </a:lnTo>
                          <a:lnTo>
                            <a:pt x="817673" y="419730"/>
                          </a:lnTo>
                          <a:lnTo>
                            <a:pt x="778617" y="440787"/>
                          </a:lnTo>
                          <a:lnTo>
                            <a:pt x="735192" y="459252"/>
                          </a:lnTo>
                          <a:lnTo>
                            <a:pt x="687836" y="474891"/>
                          </a:lnTo>
                          <a:lnTo>
                            <a:pt x="636988" y="487466"/>
                          </a:lnTo>
                          <a:lnTo>
                            <a:pt x="583085" y="496740"/>
                          </a:lnTo>
                          <a:lnTo>
                            <a:pt x="526565" y="502478"/>
                          </a:lnTo>
                          <a:lnTo>
                            <a:pt x="467868" y="504444"/>
                          </a:lnTo>
                          <a:lnTo>
                            <a:pt x="409170" y="502478"/>
                          </a:lnTo>
                          <a:lnTo>
                            <a:pt x="352650" y="496740"/>
                          </a:lnTo>
                          <a:lnTo>
                            <a:pt x="298747" y="487466"/>
                          </a:lnTo>
                          <a:lnTo>
                            <a:pt x="247899" y="474891"/>
                          </a:lnTo>
                          <a:lnTo>
                            <a:pt x="200543" y="459252"/>
                          </a:lnTo>
                          <a:lnTo>
                            <a:pt x="157118" y="440787"/>
                          </a:lnTo>
                          <a:lnTo>
                            <a:pt x="118062" y="419730"/>
                          </a:lnTo>
                          <a:lnTo>
                            <a:pt x="83813" y="396319"/>
                          </a:lnTo>
                          <a:lnTo>
                            <a:pt x="54808" y="370790"/>
                          </a:lnTo>
                          <a:lnTo>
                            <a:pt x="14286" y="314324"/>
                          </a:lnTo>
                          <a:lnTo>
                            <a:pt x="0" y="252221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6" name="object 26"/>
                    <p:cNvSpPr txBox="1"/>
                    <p:nvPr/>
                  </p:nvSpPr>
                  <p:spPr>
                    <a:xfrm>
                      <a:off x="4167378" y="6167323"/>
                      <a:ext cx="469900" cy="393700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endParaRPr sz="24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27" name="object 27"/>
                    <p:cNvSpPr/>
                    <p:nvPr/>
                  </p:nvSpPr>
                  <p:spPr>
                    <a:xfrm>
                      <a:off x="5805678" y="6112002"/>
                      <a:ext cx="937260" cy="504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7259" h="504825">
                          <a:moveTo>
                            <a:pt x="468630" y="0"/>
                          </a:moveTo>
                          <a:lnTo>
                            <a:pt x="409844" y="1965"/>
                          </a:lnTo>
                          <a:lnTo>
                            <a:pt x="353238" y="7703"/>
                          </a:lnTo>
                          <a:lnTo>
                            <a:pt x="299250" y="16977"/>
                          </a:lnTo>
                          <a:lnTo>
                            <a:pt x="248320" y="29552"/>
                          </a:lnTo>
                          <a:lnTo>
                            <a:pt x="200887" y="45191"/>
                          </a:lnTo>
                          <a:lnTo>
                            <a:pt x="157390" y="63656"/>
                          </a:lnTo>
                          <a:lnTo>
                            <a:pt x="118268" y="84713"/>
                          </a:lnTo>
                          <a:lnTo>
                            <a:pt x="83960" y="108124"/>
                          </a:lnTo>
                          <a:lnTo>
                            <a:pt x="54905" y="133653"/>
                          </a:lnTo>
                          <a:lnTo>
                            <a:pt x="14311" y="190119"/>
                          </a:lnTo>
                          <a:lnTo>
                            <a:pt x="0" y="252222"/>
                          </a:lnTo>
                          <a:lnTo>
                            <a:pt x="3651" y="283859"/>
                          </a:lnTo>
                          <a:lnTo>
                            <a:pt x="31543" y="343380"/>
                          </a:lnTo>
                          <a:lnTo>
                            <a:pt x="83960" y="396319"/>
                          </a:lnTo>
                          <a:lnTo>
                            <a:pt x="118268" y="419730"/>
                          </a:lnTo>
                          <a:lnTo>
                            <a:pt x="157390" y="440787"/>
                          </a:lnTo>
                          <a:lnTo>
                            <a:pt x="200887" y="459252"/>
                          </a:lnTo>
                          <a:lnTo>
                            <a:pt x="248320" y="474891"/>
                          </a:lnTo>
                          <a:lnTo>
                            <a:pt x="299250" y="487466"/>
                          </a:lnTo>
                          <a:lnTo>
                            <a:pt x="353238" y="496740"/>
                          </a:lnTo>
                          <a:lnTo>
                            <a:pt x="409844" y="502478"/>
                          </a:lnTo>
                          <a:lnTo>
                            <a:pt x="468630" y="504444"/>
                          </a:lnTo>
                          <a:lnTo>
                            <a:pt x="527415" y="502478"/>
                          </a:lnTo>
                          <a:lnTo>
                            <a:pt x="584021" y="496740"/>
                          </a:lnTo>
                          <a:lnTo>
                            <a:pt x="638009" y="487466"/>
                          </a:lnTo>
                          <a:lnTo>
                            <a:pt x="688939" y="474891"/>
                          </a:lnTo>
                          <a:lnTo>
                            <a:pt x="736372" y="459252"/>
                          </a:lnTo>
                          <a:lnTo>
                            <a:pt x="779869" y="440787"/>
                          </a:lnTo>
                          <a:lnTo>
                            <a:pt x="818991" y="419730"/>
                          </a:lnTo>
                          <a:lnTo>
                            <a:pt x="853299" y="396319"/>
                          </a:lnTo>
                          <a:lnTo>
                            <a:pt x="882354" y="370790"/>
                          </a:lnTo>
                          <a:lnTo>
                            <a:pt x="922948" y="314324"/>
                          </a:lnTo>
                          <a:lnTo>
                            <a:pt x="937260" y="252222"/>
                          </a:lnTo>
                          <a:lnTo>
                            <a:pt x="933608" y="220584"/>
                          </a:lnTo>
                          <a:lnTo>
                            <a:pt x="905716" y="161063"/>
                          </a:lnTo>
                          <a:lnTo>
                            <a:pt x="853299" y="108124"/>
                          </a:lnTo>
                          <a:lnTo>
                            <a:pt x="818991" y="84713"/>
                          </a:lnTo>
                          <a:lnTo>
                            <a:pt x="779869" y="63656"/>
                          </a:lnTo>
                          <a:lnTo>
                            <a:pt x="736372" y="45191"/>
                          </a:lnTo>
                          <a:lnTo>
                            <a:pt x="688939" y="29552"/>
                          </a:lnTo>
                          <a:lnTo>
                            <a:pt x="638009" y="16977"/>
                          </a:lnTo>
                          <a:lnTo>
                            <a:pt x="584021" y="7703"/>
                          </a:lnTo>
                          <a:lnTo>
                            <a:pt x="527415" y="1965"/>
                          </a:lnTo>
                          <a:lnTo>
                            <a:pt x="46863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8" name="object 28"/>
                    <p:cNvSpPr/>
                    <p:nvPr/>
                  </p:nvSpPr>
                  <p:spPr>
                    <a:xfrm>
                      <a:off x="5805678" y="6112002"/>
                      <a:ext cx="937260" cy="504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7259" h="504825">
                          <a:moveTo>
                            <a:pt x="0" y="252222"/>
                          </a:moveTo>
                          <a:lnTo>
                            <a:pt x="14311" y="190119"/>
                          </a:lnTo>
                          <a:lnTo>
                            <a:pt x="54905" y="133653"/>
                          </a:lnTo>
                          <a:lnTo>
                            <a:pt x="83960" y="108124"/>
                          </a:lnTo>
                          <a:lnTo>
                            <a:pt x="118268" y="84713"/>
                          </a:lnTo>
                          <a:lnTo>
                            <a:pt x="157390" y="63656"/>
                          </a:lnTo>
                          <a:lnTo>
                            <a:pt x="200887" y="45191"/>
                          </a:lnTo>
                          <a:lnTo>
                            <a:pt x="248320" y="29552"/>
                          </a:lnTo>
                          <a:lnTo>
                            <a:pt x="299250" y="16977"/>
                          </a:lnTo>
                          <a:lnTo>
                            <a:pt x="353238" y="7703"/>
                          </a:lnTo>
                          <a:lnTo>
                            <a:pt x="409844" y="1965"/>
                          </a:lnTo>
                          <a:lnTo>
                            <a:pt x="468630" y="0"/>
                          </a:lnTo>
                          <a:lnTo>
                            <a:pt x="527415" y="1965"/>
                          </a:lnTo>
                          <a:lnTo>
                            <a:pt x="584021" y="7703"/>
                          </a:lnTo>
                          <a:lnTo>
                            <a:pt x="638009" y="16977"/>
                          </a:lnTo>
                          <a:lnTo>
                            <a:pt x="688939" y="29552"/>
                          </a:lnTo>
                          <a:lnTo>
                            <a:pt x="736372" y="45191"/>
                          </a:lnTo>
                          <a:lnTo>
                            <a:pt x="779869" y="63656"/>
                          </a:lnTo>
                          <a:lnTo>
                            <a:pt x="818991" y="84713"/>
                          </a:lnTo>
                          <a:lnTo>
                            <a:pt x="853299" y="108124"/>
                          </a:lnTo>
                          <a:lnTo>
                            <a:pt x="882354" y="133653"/>
                          </a:lnTo>
                          <a:lnTo>
                            <a:pt x="922948" y="190119"/>
                          </a:lnTo>
                          <a:lnTo>
                            <a:pt x="937260" y="252222"/>
                          </a:lnTo>
                          <a:lnTo>
                            <a:pt x="933608" y="283859"/>
                          </a:lnTo>
                          <a:lnTo>
                            <a:pt x="905716" y="343380"/>
                          </a:lnTo>
                          <a:lnTo>
                            <a:pt x="853299" y="396319"/>
                          </a:lnTo>
                          <a:lnTo>
                            <a:pt x="818991" y="419730"/>
                          </a:lnTo>
                          <a:lnTo>
                            <a:pt x="779869" y="440787"/>
                          </a:lnTo>
                          <a:lnTo>
                            <a:pt x="736372" y="459252"/>
                          </a:lnTo>
                          <a:lnTo>
                            <a:pt x="688939" y="474891"/>
                          </a:lnTo>
                          <a:lnTo>
                            <a:pt x="638009" y="487466"/>
                          </a:lnTo>
                          <a:lnTo>
                            <a:pt x="584021" y="496740"/>
                          </a:lnTo>
                          <a:lnTo>
                            <a:pt x="527415" y="502478"/>
                          </a:lnTo>
                          <a:lnTo>
                            <a:pt x="468630" y="504444"/>
                          </a:lnTo>
                          <a:lnTo>
                            <a:pt x="409844" y="502478"/>
                          </a:lnTo>
                          <a:lnTo>
                            <a:pt x="353238" y="496740"/>
                          </a:lnTo>
                          <a:lnTo>
                            <a:pt x="299250" y="487466"/>
                          </a:lnTo>
                          <a:lnTo>
                            <a:pt x="248320" y="474891"/>
                          </a:lnTo>
                          <a:lnTo>
                            <a:pt x="200887" y="459252"/>
                          </a:lnTo>
                          <a:lnTo>
                            <a:pt x="157390" y="440787"/>
                          </a:lnTo>
                          <a:lnTo>
                            <a:pt x="118268" y="419730"/>
                          </a:lnTo>
                          <a:lnTo>
                            <a:pt x="83960" y="396319"/>
                          </a:lnTo>
                          <a:lnTo>
                            <a:pt x="54905" y="370790"/>
                          </a:lnTo>
                          <a:lnTo>
                            <a:pt x="14311" y="314324"/>
                          </a:lnTo>
                          <a:lnTo>
                            <a:pt x="0" y="252222"/>
                          </a:lnTo>
                          <a:close/>
                        </a:path>
                      </a:pathLst>
                    </a:custGeom>
                    <a:ln w="25907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9" name="object 29"/>
                    <p:cNvSpPr txBox="1"/>
                    <p:nvPr/>
                  </p:nvSpPr>
                  <p:spPr>
                    <a:xfrm>
                      <a:off x="6039739" y="6161836"/>
                      <a:ext cx="469900" cy="3943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endParaRPr sz="24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31" name="object 31"/>
                    <p:cNvSpPr/>
                    <p:nvPr/>
                  </p:nvSpPr>
                  <p:spPr>
                    <a:xfrm>
                      <a:off x="2109977" y="4517897"/>
                      <a:ext cx="840105" cy="5029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0105" h="502920">
                          <a:moveTo>
                            <a:pt x="0" y="502919"/>
                          </a:moveTo>
                          <a:lnTo>
                            <a:pt x="839724" y="502919"/>
                          </a:lnTo>
                          <a:lnTo>
                            <a:pt x="839724" y="0"/>
                          </a:lnTo>
                          <a:lnTo>
                            <a:pt x="0" y="0"/>
                          </a:lnTo>
                          <a:lnTo>
                            <a:pt x="0" y="502919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32" name="object 32"/>
                    <p:cNvSpPr/>
                    <p:nvPr/>
                  </p:nvSpPr>
                  <p:spPr>
                    <a:xfrm>
                      <a:off x="2109977" y="4517897"/>
                      <a:ext cx="840105" cy="5029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0105" h="502920">
                          <a:moveTo>
                            <a:pt x="0" y="502919"/>
                          </a:moveTo>
                          <a:lnTo>
                            <a:pt x="839724" y="502919"/>
                          </a:lnTo>
                          <a:lnTo>
                            <a:pt x="839724" y="0"/>
                          </a:lnTo>
                          <a:lnTo>
                            <a:pt x="0" y="0"/>
                          </a:lnTo>
                          <a:lnTo>
                            <a:pt x="0" y="502919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33" name="object 33"/>
                    <p:cNvSpPr txBox="1"/>
                    <p:nvPr/>
                  </p:nvSpPr>
                  <p:spPr>
                    <a:xfrm>
                      <a:off x="2109977" y="4567173"/>
                      <a:ext cx="840105" cy="45402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34" name="object 34"/>
                    <p:cNvSpPr txBox="1"/>
                    <p:nvPr/>
                  </p:nvSpPr>
                  <p:spPr>
                    <a:xfrm>
                      <a:off x="3981450" y="4517897"/>
                      <a:ext cx="840105" cy="502920"/>
                    </a:xfrm>
                    <a:prstGeom prst="rect">
                      <a:avLst/>
                    </a:prstGeom>
                    <a:solidFill>
                      <a:srgbClr val="4F81BC"/>
                    </a:solidFill>
                    <a:ln w="25908">
                      <a:solidFill>
                        <a:srgbClr val="385D89"/>
                      </a:solidFill>
                    </a:ln>
                  </p:spPr>
                  <p:txBody>
                    <a:bodyPr vert="horz" wrap="square" lIns="0" tIns="36195" rIns="0" bIns="0" rtlCol="0">
                      <a:sp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35" name="object 35"/>
                    <p:cNvSpPr txBox="1"/>
                    <p:nvPr/>
                  </p:nvSpPr>
                  <p:spPr>
                    <a:xfrm>
                      <a:off x="5854446" y="4517897"/>
                      <a:ext cx="840105" cy="502920"/>
                    </a:xfrm>
                    <a:prstGeom prst="rect">
                      <a:avLst/>
                    </a:prstGeom>
                    <a:solidFill>
                      <a:srgbClr val="4F81BC"/>
                    </a:solidFill>
                    <a:ln w="25908">
                      <a:solidFill>
                        <a:srgbClr val="385D89"/>
                      </a:solidFill>
                    </a:ln>
                  </p:spPr>
                  <p:txBody>
                    <a:bodyPr vert="horz" wrap="square" lIns="0" tIns="36195" rIns="0" bIns="0" rtlCol="0">
                      <a:sp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36" name="object 36"/>
                    <p:cNvSpPr/>
                    <p:nvPr/>
                  </p:nvSpPr>
                  <p:spPr>
                    <a:xfrm>
                      <a:off x="2457176" y="5020690"/>
                      <a:ext cx="144145" cy="11106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4144" h="1110614">
                          <a:moveTo>
                            <a:pt x="13896" y="966967"/>
                          </a:moveTo>
                          <a:lnTo>
                            <a:pt x="7893" y="969022"/>
                          </a:lnTo>
                          <a:lnTo>
                            <a:pt x="3087" y="973249"/>
                          </a:lnTo>
                          <a:lnTo>
                            <a:pt x="400" y="978773"/>
                          </a:lnTo>
                          <a:lnTo>
                            <a:pt x="0" y="984892"/>
                          </a:lnTo>
                          <a:lnTo>
                            <a:pt x="2051" y="990904"/>
                          </a:lnTo>
                          <a:lnTo>
                            <a:pt x="71901" y="1110614"/>
                          </a:lnTo>
                          <a:lnTo>
                            <a:pt x="90435" y="1078852"/>
                          </a:lnTo>
                          <a:lnTo>
                            <a:pt x="55899" y="1078852"/>
                          </a:lnTo>
                          <a:lnTo>
                            <a:pt x="55899" y="1019624"/>
                          </a:lnTo>
                          <a:lnTo>
                            <a:pt x="29737" y="974775"/>
                          </a:lnTo>
                          <a:lnTo>
                            <a:pt x="25521" y="970029"/>
                          </a:lnTo>
                          <a:lnTo>
                            <a:pt x="20006" y="967365"/>
                          </a:lnTo>
                          <a:lnTo>
                            <a:pt x="13896" y="966967"/>
                          </a:lnTo>
                          <a:close/>
                        </a:path>
                        <a:path w="144144" h="1110614">
                          <a:moveTo>
                            <a:pt x="55899" y="1019624"/>
                          </a:moveTo>
                          <a:lnTo>
                            <a:pt x="55899" y="1078852"/>
                          </a:lnTo>
                          <a:lnTo>
                            <a:pt x="87903" y="1078852"/>
                          </a:lnTo>
                          <a:lnTo>
                            <a:pt x="87903" y="1070787"/>
                          </a:lnTo>
                          <a:lnTo>
                            <a:pt x="58058" y="1070787"/>
                          </a:lnTo>
                          <a:lnTo>
                            <a:pt x="71901" y="1047056"/>
                          </a:lnTo>
                          <a:lnTo>
                            <a:pt x="55899" y="1019624"/>
                          </a:lnTo>
                          <a:close/>
                        </a:path>
                        <a:path w="144144" h="1110614">
                          <a:moveTo>
                            <a:pt x="129907" y="966967"/>
                          </a:moveTo>
                          <a:lnTo>
                            <a:pt x="123797" y="967365"/>
                          </a:lnTo>
                          <a:lnTo>
                            <a:pt x="118282" y="970029"/>
                          </a:lnTo>
                          <a:lnTo>
                            <a:pt x="114065" y="974775"/>
                          </a:lnTo>
                          <a:lnTo>
                            <a:pt x="87903" y="1019624"/>
                          </a:lnTo>
                          <a:lnTo>
                            <a:pt x="87903" y="1078852"/>
                          </a:lnTo>
                          <a:lnTo>
                            <a:pt x="90435" y="1078852"/>
                          </a:lnTo>
                          <a:lnTo>
                            <a:pt x="141751" y="990904"/>
                          </a:lnTo>
                          <a:lnTo>
                            <a:pt x="143803" y="984892"/>
                          </a:lnTo>
                          <a:lnTo>
                            <a:pt x="143402" y="978773"/>
                          </a:lnTo>
                          <a:lnTo>
                            <a:pt x="140716" y="973249"/>
                          </a:lnTo>
                          <a:lnTo>
                            <a:pt x="135909" y="969022"/>
                          </a:lnTo>
                          <a:lnTo>
                            <a:pt x="129907" y="966967"/>
                          </a:lnTo>
                          <a:close/>
                        </a:path>
                        <a:path w="144144" h="1110614">
                          <a:moveTo>
                            <a:pt x="71901" y="1047056"/>
                          </a:moveTo>
                          <a:lnTo>
                            <a:pt x="58058" y="1070787"/>
                          </a:lnTo>
                          <a:lnTo>
                            <a:pt x="85744" y="1070787"/>
                          </a:lnTo>
                          <a:lnTo>
                            <a:pt x="71901" y="1047056"/>
                          </a:lnTo>
                          <a:close/>
                        </a:path>
                        <a:path w="144144" h="1110614">
                          <a:moveTo>
                            <a:pt x="87903" y="1019624"/>
                          </a:moveTo>
                          <a:lnTo>
                            <a:pt x="71901" y="1047056"/>
                          </a:lnTo>
                          <a:lnTo>
                            <a:pt x="85744" y="1070787"/>
                          </a:lnTo>
                          <a:lnTo>
                            <a:pt x="87903" y="1070787"/>
                          </a:lnTo>
                          <a:lnTo>
                            <a:pt x="87903" y="1019624"/>
                          </a:lnTo>
                          <a:close/>
                        </a:path>
                        <a:path w="144144" h="1110614">
                          <a:moveTo>
                            <a:pt x="71901" y="63608"/>
                          </a:moveTo>
                          <a:lnTo>
                            <a:pt x="55899" y="91040"/>
                          </a:lnTo>
                          <a:lnTo>
                            <a:pt x="55899" y="1019624"/>
                          </a:lnTo>
                          <a:lnTo>
                            <a:pt x="71901" y="1047056"/>
                          </a:lnTo>
                          <a:lnTo>
                            <a:pt x="87903" y="1019624"/>
                          </a:lnTo>
                          <a:lnTo>
                            <a:pt x="87903" y="91040"/>
                          </a:lnTo>
                          <a:lnTo>
                            <a:pt x="71901" y="63608"/>
                          </a:lnTo>
                          <a:close/>
                        </a:path>
                        <a:path w="144144" h="1110614">
                          <a:moveTo>
                            <a:pt x="71901" y="0"/>
                          </a:moveTo>
                          <a:lnTo>
                            <a:pt x="2051" y="119760"/>
                          </a:lnTo>
                          <a:lnTo>
                            <a:pt x="0" y="125763"/>
                          </a:lnTo>
                          <a:lnTo>
                            <a:pt x="400" y="131873"/>
                          </a:lnTo>
                          <a:lnTo>
                            <a:pt x="3087" y="137388"/>
                          </a:lnTo>
                          <a:lnTo>
                            <a:pt x="7893" y="141604"/>
                          </a:lnTo>
                          <a:lnTo>
                            <a:pt x="13896" y="143658"/>
                          </a:lnTo>
                          <a:lnTo>
                            <a:pt x="20006" y="143271"/>
                          </a:lnTo>
                          <a:lnTo>
                            <a:pt x="25521" y="140622"/>
                          </a:lnTo>
                          <a:lnTo>
                            <a:pt x="29737" y="135889"/>
                          </a:lnTo>
                          <a:lnTo>
                            <a:pt x="55899" y="91040"/>
                          </a:lnTo>
                          <a:lnTo>
                            <a:pt x="55899" y="31749"/>
                          </a:lnTo>
                          <a:lnTo>
                            <a:pt x="90419" y="31749"/>
                          </a:lnTo>
                          <a:lnTo>
                            <a:pt x="71901" y="0"/>
                          </a:lnTo>
                          <a:close/>
                        </a:path>
                        <a:path w="144144" h="1110614">
                          <a:moveTo>
                            <a:pt x="90419" y="31749"/>
                          </a:moveTo>
                          <a:lnTo>
                            <a:pt x="87903" y="31749"/>
                          </a:lnTo>
                          <a:lnTo>
                            <a:pt x="87903" y="91040"/>
                          </a:lnTo>
                          <a:lnTo>
                            <a:pt x="114065" y="135889"/>
                          </a:lnTo>
                          <a:lnTo>
                            <a:pt x="118282" y="140622"/>
                          </a:lnTo>
                          <a:lnTo>
                            <a:pt x="123797" y="143271"/>
                          </a:lnTo>
                          <a:lnTo>
                            <a:pt x="129907" y="143658"/>
                          </a:lnTo>
                          <a:lnTo>
                            <a:pt x="135909" y="141604"/>
                          </a:lnTo>
                          <a:lnTo>
                            <a:pt x="140716" y="137388"/>
                          </a:lnTo>
                          <a:lnTo>
                            <a:pt x="143402" y="131873"/>
                          </a:lnTo>
                          <a:lnTo>
                            <a:pt x="143803" y="125763"/>
                          </a:lnTo>
                          <a:lnTo>
                            <a:pt x="141751" y="119760"/>
                          </a:lnTo>
                          <a:lnTo>
                            <a:pt x="90419" y="31749"/>
                          </a:lnTo>
                          <a:close/>
                        </a:path>
                        <a:path w="144144" h="1110614">
                          <a:moveTo>
                            <a:pt x="87903" y="31749"/>
                          </a:moveTo>
                          <a:lnTo>
                            <a:pt x="55899" y="31749"/>
                          </a:lnTo>
                          <a:lnTo>
                            <a:pt x="55899" y="91040"/>
                          </a:lnTo>
                          <a:lnTo>
                            <a:pt x="71901" y="63608"/>
                          </a:lnTo>
                          <a:lnTo>
                            <a:pt x="58058" y="39877"/>
                          </a:lnTo>
                          <a:lnTo>
                            <a:pt x="87903" y="39877"/>
                          </a:lnTo>
                          <a:lnTo>
                            <a:pt x="87903" y="31749"/>
                          </a:lnTo>
                          <a:close/>
                        </a:path>
                        <a:path w="144144" h="1110614">
                          <a:moveTo>
                            <a:pt x="87903" y="39877"/>
                          </a:moveTo>
                          <a:lnTo>
                            <a:pt x="85744" y="39877"/>
                          </a:lnTo>
                          <a:lnTo>
                            <a:pt x="71901" y="63608"/>
                          </a:lnTo>
                          <a:lnTo>
                            <a:pt x="87903" y="91040"/>
                          </a:lnTo>
                          <a:lnTo>
                            <a:pt x="87903" y="39877"/>
                          </a:lnTo>
                          <a:close/>
                        </a:path>
                        <a:path w="144144" h="1110614">
                          <a:moveTo>
                            <a:pt x="85744" y="39877"/>
                          </a:moveTo>
                          <a:lnTo>
                            <a:pt x="58058" y="39877"/>
                          </a:lnTo>
                          <a:lnTo>
                            <a:pt x="71901" y="63608"/>
                          </a:lnTo>
                          <a:lnTo>
                            <a:pt x="85744" y="398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37" name="object 37"/>
                    <p:cNvSpPr/>
                    <p:nvPr/>
                  </p:nvSpPr>
                  <p:spPr>
                    <a:xfrm>
                      <a:off x="4330172" y="5020690"/>
                      <a:ext cx="144145" cy="11106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4145" h="1110614">
                          <a:moveTo>
                            <a:pt x="13896" y="966967"/>
                          </a:moveTo>
                          <a:lnTo>
                            <a:pt x="7893" y="969022"/>
                          </a:lnTo>
                          <a:lnTo>
                            <a:pt x="3087" y="973249"/>
                          </a:lnTo>
                          <a:lnTo>
                            <a:pt x="400" y="978773"/>
                          </a:lnTo>
                          <a:lnTo>
                            <a:pt x="0" y="984892"/>
                          </a:lnTo>
                          <a:lnTo>
                            <a:pt x="2051" y="990904"/>
                          </a:lnTo>
                          <a:lnTo>
                            <a:pt x="71901" y="1110614"/>
                          </a:lnTo>
                          <a:lnTo>
                            <a:pt x="90435" y="1078852"/>
                          </a:lnTo>
                          <a:lnTo>
                            <a:pt x="55899" y="1078852"/>
                          </a:lnTo>
                          <a:lnTo>
                            <a:pt x="55899" y="1019624"/>
                          </a:lnTo>
                          <a:lnTo>
                            <a:pt x="29737" y="974775"/>
                          </a:lnTo>
                          <a:lnTo>
                            <a:pt x="25521" y="970029"/>
                          </a:lnTo>
                          <a:lnTo>
                            <a:pt x="20006" y="967365"/>
                          </a:lnTo>
                          <a:lnTo>
                            <a:pt x="13896" y="966967"/>
                          </a:lnTo>
                          <a:close/>
                        </a:path>
                        <a:path w="144145" h="1110614">
                          <a:moveTo>
                            <a:pt x="55899" y="1019624"/>
                          </a:moveTo>
                          <a:lnTo>
                            <a:pt x="55899" y="1078852"/>
                          </a:lnTo>
                          <a:lnTo>
                            <a:pt x="87903" y="1078852"/>
                          </a:lnTo>
                          <a:lnTo>
                            <a:pt x="87903" y="1070787"/>
                          </a:lnTo>
                          <a:lnTo>
                            <a:pt x="58058" y="1070787"/>
                          </a:lnTo>
                          <a:lnTo>
                            <a:pt x="71901" y="1047056"/>
                          </a:lnTo>
                          <a:lnTo>
                            <a:pt x="55899" y="1019624"/>
                          </a:lnTo>
                          <a:close/>
                        </a:path>
                        <a:path w="144145" h="1110614">
                          <a:moveTo>
                            <a:pt x="129907" y="966967"/>
                          </a:moveTo>
                          <a:lnTo>
                            <a:pt x="123797" y="967365"/>
                          </a:lnTo>
                          <a:lnTo>
                            <a:pt x="118282" y="970029"/>
                          </a:lnTo>
                          <a:lnTo>
                            <a:pt x="114065" y="974775"/>
                          </a:lnTo>
                          <a:lnTo>
                            <a:pt x="87903" y="1019624"/>
                          </a:lnTo>
                          <a:lnTo>
                            <a:pt x="87903" y="1078852"/>
                          </a:lnTo>
                          <a:lnTo>
                            <a:pt x="90435" y="1078852"/>
                          </a:lnTo>
                          <a:lnTo>
                            <a:pt x="141751" y="990904"/>
                          </a:lnTo>
                          <a:lnTo>
                            <a:pt x="143803" y="984892"/>
                          </a:lnTo>
                          <a:lnTo>
                            <a:pt x="143402" y="978773"/>
                          </a:lnTo>
                          <a:lnTo>
                            <a:pt x="140715" y="973249"/>
                          </a:lnTo>
                          <a:lnTo>
                            <a:pt x="135909" y="969022"/>
                          </a:lnTo>
                          <a:lnTo>
                            <a:pt x="129907" y="966967"/>
                          </a:lnTo>
                          <a:close/>
                        </a:path>
                        <a:path w="144145" h="1110614">
                          <a:moveTo>
                            <a:pt x="71901" y="1047056"/>
                          </a:moveTo>
                          <a:lnTo>
                            <a:pt x="58058" y="1070787"/>
                          </a:lnTo>
                          <a:lnTo>
                            <a:pt x="85744" y="1070787"/>
                          </a:lnTo>
                          <a:lnTo>
                            <a:pt x="71901" y="1047056"/>
                          </a:lnTo>
                          <a:close/>
                        </a:path>
                        <a:path w="144145" h="1110614">
                          <a:moveTo>
                            <a:pt x="87903" y="1019624"/>
                          </a:moveTo>
                          <a:lnTo>
                            <a:pt x="71901" y="1047056"/>
                          </a:lnTo>
                          <a:lnTo>
                            <a:pt x="85744" y="1070787"/>
                          </a:lnTo>
                          <a:lnTo>
                            <a:pt x="87903" y="1070787"/>
                          </a:lnTo>
                          <a:lnTo>
                            <a:pt x="87903" y="1019624"/>
                          </a:lnTo>
                          <a:close/>
                        </a:path>
                        <a:path w="144145" h="1110614">
                          <a:moveTo>
                            <a:pt x="71901" y="63608"/>
                          </a:moveTo>
                          <a:lnTo>
                            <a:pt x="55899" y="91040"/>
                          </a:lnTo>
                          <a:lnTo>
                            <a:pt x="55899" y="1019624"/>
                          </a:lnTo>
                          <a:lnTo>
                            <a:pt x="71901" y="1047056"/>
                          </a:lnTo>
                          <a:lnTo>
                            <a:pt x="87903" y="1019624"/>
                          </a:lnTo>
                          <a:lnTo>
                            <a:pt x="87903" y="91040"/>
                          </a:lnTo>
                          <a:lnTo>
                            <a:pt x="71901" y="63608"/>
                          </a:lnTo>
                          <a:close/>
                        </a:path>
                        <a:path w="144145" h="1110614">
                          <a:moveTo>
                            <a:pt x="71901" y="0"/>
                          </a:moveTo>
                          <a:lnTo>
                            <a:pt x="2051" y="119760"/>
                          </a:lnTo>
                          <a:lnTo>
                            <a:pt x="0" y="125763"/>
                          </a:lnTo>
                          <a:lnTo>
                            <a:pt x="400" y="131873"/>
                          </a:lnTo>
                          <a:lnTo>
                            <a:pt x="3087" y="137388"/>
                          </a:lnTo>
                          <a:lnTo>
                            <a:pt x="7893" y="141604"/>
                          </a:lnTo>
                          <a:lnTo>
                            <a:pt x="13896" y="143658"/>
                          </a:lnTo>
                          <a:lnTo>
                            <a:pt x="20006" y="143271"/>
                          </a:lnTo>
                          <a:lnTo>
                            <a:pt x="25521" y="140622"/>
                          </a:lnTo>
                          <a:lnTo>
                            <a:pt x="29737" y="135889"/>
                          </a:lnTo>
                          <a:lnTo>
                            <a:pt x="55899" y="91040"/>
                          </a:lnTo>
                          <a:lnTo>
                            <a:pt x="55899" y="31749"/>
                          </a:lnTo>
                          <a:lnTo>
                            <a:pt x="90419" y="31749"/>
                          </a:lnTo>
                          <a:lnTo>
                            <a:pt x="71901" y="0"/>
                          </a:lnTo>
                          <a:close/>
                        </a:path>
                        <a:path w="144145" h="1110614">
                          <a:moveTo>
                            <a:pt x="90419" y="31749"/>
                          </a:moveTo>
                          <a:lnTo>
                            <a:pt x="87903" y="31749"/>
                          </a:lnTo>
                          <a:lnTo>
                            <a:pt x="87903" y="91040"/>
                          </a:lnTo>
                          <a:lnTo>
                            <a:pt x="114065" y="135889"/>
                          </a:lnTo>
                          <a:lnTo>
                            <a:pt x="118282" y="140622"/>
                          </a:lnTo>
                          <a:lnTo>
                            <a:pt x="123797" y="143271"/>
                          </a:lnTo>
                          <a:lnTo>
                            <a:pt x="129907" y="143658"/>
                          </a:lnTo>
                          <a:lnTo>
                            <a:pt x="135909" y="141604"/>
                          </a:lnTo>
                          <a:lnTo>
                            <a:pt x="140715" y="137388"/>
                          </a:lnTo>
                          <a:lnTo>
                            <a:pt x="143402" y="131873"/>
                          </a:lnTo>
                          <a:lnTo>
                            <a:pt x="143803" y="125763"/>
                          </a:lnTo>
                          <a:lnTo>
                            <a:pt x="141751" y="119760"/>
                          </a:lnTo>
                          <a:lnTo>
                            <a:pt x="90419" y="31749"/>
                          </a:lnTo>
                          <a:close/>
                        </a:path>
                        <a:path w="144145" h="1110614">
                          <a:moveTo>
                            <a:pt x="87903" y="31749"/>
                          </a:moveTo>
                          <a:lnTo>
                            <a:pt x="55899" y="31749"/>
                          </a:lnTo>
                          <a:lnTo>
                            <a:pt x="55899" y="91040"/>
                          </a:lnTo>
                          <a:lnTo>
                            <a:pt x="71901" y="63608"/>
                          </a:lnTo>
                          <a:lnTo>
                            <a:pt x="58058" y="39877"/>
                          </a:lnTo>
                          <a:lnTo>
                            <a:pt x="87903" y="39877"/>
                          </a:lnTo>
                          <a:lnTo>
                            <a:pt x="87903" y="31749"/>
                          </a:lnTo>
                          <a:close/>
                        </a:path>
                        <a:path w="144145" h="1110614">
                          <a:moveTo>
                            <a:pt x="87903" y="39877"/>
                          </a:moveTo>
                          <a:lnTo>
                            <a:pt x="85744" y="39877"/>
                          </a:lnTo>
                          <a:lnTo>
                            <a:pt x="71901" y="63608"/>
                          </a:lnTo>
                          <a:lnTo>
                            <a:pt x="87903" y="91040"/>
                          </a:lnTo>
                          <a:lnTo>
                            <a:pt x="87903" y="39877"/>
                          </a:lnTo>
                          <a:close/>
                        </a:path>
                        <a:path w="144145" h="1110614">
                          <a:moveTo>
                            <a:pt x="85744" y="39877"/>
                          </a:moveTo>
                          <a:lnTo>
                            <a:pt x="58058" y="39877"/>
                          </a:lnTo>
                          <a:lnTo>
                            <a:pt x="71901" y="63608"/>
                          </a:lnTo>
                          <a:lnTo>
                            <a:pt x="85744" y="398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38" name="object 38"/>
                    <p:cNvSpPr/>
                    <p:nvPr/>
                  </p:nvSpPr>
                  <p:spPr>
                    <a:xfrm>
                      <a:off x="6201644" y="5029834"/>
                      <a:ext cx="144145" cy="11106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4145" h="1110614">
                          <a:moveTo>
                            <a:pt x="13896" y="966967"/>
                          </a:moveTo>
                          <a:lnTo>
                            <a:pt x="7893" y="969022"/>
                          </a:lnTo>
                          <a:lnTo>
                            <a:pt x="3087" y="973249"/>
                          </a:lnTo>
                          <a:lnTo>
                            <a:pt x="400" y="978773"/>
                          </a:lnTo>
                          <a:lnTo>
                            <a:pt x="0" y="984892"/>
                          </a:lnTo>
                          <a:lnTo>
                            <a:pt x="2051" y="990904"/>
                          </a:lnTo>
                          <a:lnTo>
                            <a:pt x="71901" y="1110614"/>
                          </a:lnTo>
                          <a:lnTo>
                            <a:pt x="90435" y="1078852"/>
                          </a:lnTo>
                          <a:lnTo>
                            <a:pt x="55899" y="1078852"/>
                          </a:lnTo>
                          <a:lnTo>
                            <a:pt x="55899" y="1019624"/>
                          </a:lnTo>
                          <a:lnTo>
                            <a:pt x="29737" y="974775"/>
                          </a:lnTo>
                          <a:lnTo>
                            <a:pt x="25521" y="970029"/>
                          </a:lnTo>
                          <a:lnTo>
                            <a:pt x="20006" y="967365"/>
                          </a:lnTo>
                          <a:lnTo>
                            <a:pt x="13896" y="966967"/>
                          </a:lnTo>
                          <a:close/>
                        </a:path>
                        <a:path w="144145" h="1110614">
                          <a:moveTo>
                            <a:pt x="55899" y="1019624"/>
                          </a:moveTo>
                          <a:lnTo>
                            <a:pt x="55899" y="1078852"/>
                          </a:lnTo>
                          <a:lnTo>
                            <a:pt x="87903" y="1078852"/>
                          </a:lnTo>
                          <a:lnTo>
                            <a:pt x="87903" y="1070787"/>
                          </a:lnTo>
                          <a:lnTo>
                            <a:pt x="58058" y="1070787"/>
                          </a:lnTo>
                          <a:lnTo>
                            <a:pt x="71901" y="1047056"/>
                          </a:lnTo>
                          <a:lnTo>
                            <a:pt x="55899" y="1019624"/>
                          </a:lnTo>
                          <a:close/>
                        </a:path>
                        <a:path w="144145" h="1110614">
                          <a:moveTo>
                            <a:pt x="129907" y="966967"/>
                          </a:moveTo>
                          <a:lnTo>
                            <a:pt x="123797" y="967365"/>
                          </a:lnTo>
                          <a:lnTo>
                            <a:pt x="118282" y="970029"/>
                          </a:lnTo>
                          <a:lnTo>
                            <a:pt x="114065" y="974775"/>
                          </a:lnTo>
                          <a:lnTo>
                            <a:pt x="87903" y="1019624"/>
                          </a:lnTo>
                          <a:lnTo>
                            <a:pt x="87903" y="1078852"/>
                          </a:lnTo>
                          <a:lnTo>
                            <a:pt x="90435" y="1078852"/>
                          </a:lnTo>
                          <a:lnTo>
                            <a:pt x="141751" y="990904"/>
                          </a:lnTo>
                          <a:lnTo>
                            <a:pt x="143803" y="984892"/>
                          </a:lnTo>
                          <a:lnTo>
                            <a:pt x="143402" y="978773"/>
                          </a:lnTo>
                          <a:lnTo>
                            <a:pt x="140716" y="973249"/>
                          </a:lnTo>
                          <a:lnTo>
                            <a:pt x="135909" y="969022"/>
                          </a:lnTo>
                          <a:lnTo>
                            <a:pt x="129907" y="966967"/>
                          </a:lnTo>
                          <a:close/>
                        </a:path>
                        <a:path w="144145" h="1110614">
                          <a:moveTo>
                            <a:pt x="71901" y="1047056"/>
                          </a:moveTo>
                          <a:lnTo>
                            <a:pt x="58058" y="1070787"/>
                          </a:lnTo>
                          <a:lnTo>
                            <a:pt x="85744" y="1070787"/>
                          </a:lnTo>
                          <a:lnTo>
                            <a:pt x="71901" y="1047056"/>
                          </a:lnTo>
                          <a:close/>
                        </a:path>
                        <a:path w="144145" h="1110614">
                          <a:moveTo>
                            <a:pt x="87903" y="1019624"/>
                          </a:moveTo>
                          <a:lnTo>
                            <a:pt x="71901" y="1047056"/>
                          </a:lnTo>
                          <a:lnTo>
                            <a:pt x="85744" y="1070787"/>
                          </a:lnTo>
                          <a:lnTo>
                            <a:pt x="87903" y="1070787"/>
                          </a:lnTo>
                          <a:lnTo>
                            <a:pt x="87903" y="1019624"/>
                          </a:lnTo>
                          <a:close/>
                        </a:path>
                        <a:path w="144145" h="1110614">
                          <a:moveTo>
                            <a:pt x="71901" y="63608"/>
                          </a:moveTo>
                          <a:lnTo>
                            <a:pt x="55899" y="91040"/>
                          </a:lnTo>
                          <a:lnTo>
                            <a:pt x="55899" y="1019624"/>
                          </a:lnTo>
                          <a:lnTo>
                            <a:pt x="71901" y="1047056"/>
                          </a:lnTo>
                          <a:lnTo>
                            <a:pt x="87903" y="1019624"/>
                          </a:lnTo>
                          <a:lnTo>
                            <a:pt x="87903" y="91040"/>
                          </a:lnTo>
                          <a:lnTo>
                            <a:pt x="71901" y="63608"/>
                          </a:lnTo>
                          <a:close/>
                        </a:path>
                        <a:path w="144145" h="1110614">
                          <a:moveTo>
                            <a:pt x="71901" y="0"/>
                          </a:moveTo>
                          <a:lnTo>
                            <a:pt x="2051" y="119760"/>
                          </a:lnTo>
                          <a:lnTo>
                            <a:pt x="0" y="125763"/>
                          </a:lnTo>
                          <a:lnTo>
                            <a:pt x="400" y="131873"/>
                          </a:lnTo>
                          <a:lnTo>
                            <a:pt x="3087" y="137388"/>
                          </a:lnTo>
                          <a:lnTo>
                            <a:pt x="7893" y="141604"/>
                          </a:lnTo>
                          <a:lnTo>
                            <a:pt x="13896" y="143658"/>
                          </a:lnTo>
                          <a:lnTo>
                            <a:pt x="20006" y="143271"/>
                          </a:lnTo>
                          <a:lnTo>
                            <a:pt x="25521" y="140622"/>
                          </a:lnTo>
                          <a:lnTo>
                            <a:pt x="29737" y="135889"/>
                          </a:lnTo>
                          <a:lnTo>
                            <a:pt x="55899" y="91040"/>
                          </a:lnTo>
                          <a:lnTo>
                            <a:pt x="55899" y="31750"/>
                          </a:lnTo>
                          <a:lnTo>
                            <a:pt x="90419" y="31750"/>
                          </a:lnTo>
                          <a:lnTo>
                            <a:pt x="71901" y="0"/>
                          </a:lnTo>
                          <a:close/>
                        </a:path>
                        <a:path w="144145" h="1110614">
                          <a:moveTo>
                            <a:pt x="90419" y="31750"/>
                          </a:moveTo>
                          <a:lnTo>
                            <a:pt x="87903" y="31750"/>
                          </a:lnTo>
                          <a:lnTo>
                            <a:pt x="87903" y="91040"/>
                          </a:lnTo>
                          <a:lnTo>
                            <a:pt x="114065" y="135889"/>
                          </a:lnTo>
                          <a:lnTo>
                            <a:pt x="118282" y="140622"/>
                          </a:lnTo>
                          <a:lnTo>
                            <a:pt x="123797" y="143271"/>
                          </a:lnTo>
                          <a:lnTo>
                            <a:pt x="129907" y="143658"/>
                          </a:lnTo>
                          <a:lnTo>
                            <a:pt x="135909" y="141604"/>
                          </a:lnTo>
                          <a:lnTo>
                            <a:pt x="140716" y="137388"/>
                          </a:lnTo>
                          <a:lnTo>
                            <a:pt x="143402" y="131873"/>
                          </a:lnTo>
                          <a:lnTo>
                            <a:pt x="143803" y="125763"/>
                          </a:lnTo>
                          <a:lnTo>
                            <a:pt x="141751" y="119760"/>
                          </a:lnTo>
                          <a:lnTo>
                            <a:pt x="90419" y="31750"/>
                          </a:lnTo>
                          <a:close/>
                        </a:path>
                        <a:path w="144145" h="1110614">
                          <a:moveTo>
                            <a:pt x="87903" y="31750"/>
                          </a:moveTo>
                          <a:lnTo>
                            <a:pt x="55899" y="31750"/>
                          </a:lnTo>
                          <a:lnTo>
                            <a:pt x="55899" y="91040"/>
                          </a:lnTo>
                          <a:lnTo>
                            <a:pt x="71901" y="63608"/>
                          </a:lnTo>
                          <a:lnTo>
                            <a:pt x="58058" y="39877"/>
                          </a:lnTo>
                          <a:lnTo>
                            <a:pt x="87903" y="39877"/>
                          </a:lnTo>
                          <a:lnTo>
                            <a:pt x="87903" y="31750"/>
                          </a:lnTo>
                          <a:close/>
                        </a:path>
                        <a:path w="144145" h="1110614">
                          <a:moveTo>
                            <a:pt x="87903" y="39877"/>
                          </a:moveTo>
                          <a:lnTo>
                            <a:pt x="85744" y="39877"/>
                          </a:lnTo>
                          <a:lnTo>
                            <a:pt x="71901" y="63608"/>
                          </a:lnTo>
                          <a:lnTo>
                            <a:pt x="87903" y="91040"/>
                          </a:lnTo>
                          <a:lnTo>
                            <a:pt x="87903" y="39877"/>
                          </a:lnTo>
                          <a:close/>
                        </a:path>
                        <a:path w="144145" h="1110614">
                          <a:moveTo>
                            <a:pt x="85744" y="39877"/>
                          </a:moveTo>
                          <a:lnTo>
                            <a:pt x="58058" y="39877"/>
                          </a:lnTo>
                          <a:lnTo>
                            <a:pt x="71901" y="63608"/>
                          </a:lnTo>
                          <a:lnTo>
                            <a:pt x="85744" y="398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39" name="object 39"/>
                    <p:cNvSpPr/>
                    <p:nvPr/>
                  </p:nvSpPr>
                  <p:spPr>
                    <a:xfrm>
                      <a:off x="1239774" y="3626358"/>
                      <a:ext cx="713740" cy="433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3739" h="433070">
                          <a:moveTo>
                            <a:pt x="641095" y="0"/>
                          </a:moveTo>
                          <a:lnTo>
                            <a:pt x="72135" y="0"/>
                          </a:lnTo>
                          <a:lnTo>
                            <a:pt x="44041" y="5663"/>
                          </a:lnTo>
                          <a:lnTo>
                            <a:pt x="21113" y="21113"/>
                          </a:lnTo>
                          <a:lnTo>
                            <a:pt x="5663" y="44041"/>
                          </a:lnTo>
                          <a:lnTo>
                            <a:pt x="0" y="72136"/>
                          </a:lnTo>
                          <a:lnTo>
                            <a:pt x="0" y="360680"/>
                          </a:lnTo>
                          <a:lnTo>
                            <a:pt x="5663" y="388774"/>
                          </a:lnTo>
                          <a:lnTo>
                            <a:pt x="21113" y="411702"/>
                          </a:lnTo>
                          <a:lnTo>
                            <a:pt x="44041" y="427152"/>
                          </a:lnTo>
                          <a:lnTo>
                            <a:pt x="72135" y="432816"/>
                          </a:lnTo>
                          <a:lnTo>
                            <a:pt x="641095" y="432816"/>
                          </a:lnTo>
                          <a:lnTo>
                            <a:pt x="669190" y="427152"/>
                          </a:lnTo>
                          <a:lnTo>
                            <a:pt x="692118" y="411702"/>
                          </a:lnTo>
                          <a:lnTo>
                            <a:pt x="707568" y="388774"/>
                          </a:lnTo>
                          <a:lnTo>
                            <a:pt x="713232" y="360680"/>
                          </a:lnTo>
                          <a:lnTo>
                            <a:pt x="713232" y="72136"/>
                          </a:lnTo>
                          <a:lnTo>
                            <a:pt x="707568" y="44041"/>
                          </a:lnTo>
                          <a:lnTo>
                            <a:pt x="692118" y="21113"/>
                          </a:lnTo>
                          <a:lnTo>
                            <a:pt x="669190" y="5663"/>
                          </a:lnTo>
                          <a:lnTo>
                            <a:pt x="641095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40" name="object 40"/>
                    <p:cNvSpPr/>
                    <p:nvPr/>
                  </p:nvSpPr>
                  <p:spPr>
                    <a:xfrm>
                      <a:off x="1239774" y="3626358"/>
                      <a:ext cx="713740" cy="433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3739" h="433070">
                          <a:moveTo>
                            <a:pt x="0" y="72136"/>
                          </a:moveTo>
                          <a:lnTo>
                            <a:pt x="5663" y="44041"/>
                          </a:lnTo>
                          <a:lnTo>
                            <a:pt x="21113" y="21113"/>
                          </a:lnTo>
                          <a:lnTo>
                            <a:pt x="44041" y="5663"/>
                          </a:lnTo>
                          <a:lnTo>
                            <a:pt x="72135" y="0"/>
                          </a:lnTo>
                          <a:lnTo>
                            <a:pt x="641095" y="0"/>
                          </a:lnTo>
                          <a:lnTo>
                            <a:pt x="669190" y="5663"/>
                          </a:lnTo>
                          <a:lnTo>
                            <a:pt x="692118" y="21113"/>
                          </a:lnTo>
                          <a:lnTo>
                            <a:pt x="707568" y="44041"/>
                          </a:lnTo>
                          <a:lnTo>
                            <a:pt x="713232" y="72136"/>
                          </a:lnTo>
                          <a:lnTo>
                            <a:pt x="713232" y="360680"/>
                          </a:lnTo>
                          <a:lnTo>
                            <a:pt x="707568" y="388774"/>
                          </a:lnTo>
                          <a:lnTo>
                            <a:pt x="692118" y="411702"/>
                          </a:lnTo>
                          <a:lnTo>
                            <a:pt x="669190" y="427152"/>
                          </a:lnTo>
                          <a:lnTo>
                            <a:pt x="641095" y="432816"/>
                          </a:lnTo>
                          <a:lnTo>
                            <a:pt x="72135" y="432816"/>
                          </a:lnTo>
                          <a:lnTo>
                            <a:pt x="44041" y="427152"/>
                          </a:lnTo>
                          <a:lnTo>
                            <a:pt x="21113" y="411702"/>
                          </a:lnTo>
                          <a:lnTo>
                            <a:pt x="5663" y="388774"/>
                          </a:lnTo>
                          <a:lnTo>
                            <a:pt x="0" y="360680"/>
                          </a:lnTo>
                          <a:lnTo>
                            <a:pt x="0" y="72136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41" name="object 41"/>
                    <p:cNvSpPr txBox="1"/>
                    <p:nvPr/>
                  </p:nvSpPr>
                  <p:spPr>
                    <a:xfrm>
                      <a:off x="1515872" y="3674617"/>
                      <a:ext cx="16129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42" name="object 42"/>
                    <p:cNvSpPr/>
                    <p:nvPr/>
                  </p:nvSpPr>
                  <p:spPr>
                    <a:xfrm>
                      <a:off x="2585466" y="3626358"/>
                      <a:ext cx="715010" cy="433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5010" h="433070">
                          <a:moveTo>
                            <a:pt x="642619" y="0"/>
                          </a:moveTo>
                          <a:lnTo>
                            <a:pt x="72135" y="0"/>
                          </a:lnTo>
                          <a:lnTo>
                            <a:pt x="44041" y="5663"/>
                          </a:lnTo>
                          <a:lnTo>
                            <a:pt x="21113" y="21113"/>
                          </a:lnTo>
                          <a:lnTo>
                            <a:pt x="5663" y="44041"/>
                          </a:lnTo>
                          <a:lnTo>
                            <a:pt x="0" y="72136"/>
                          </a:lnTo>
                          <a:lnTo>
                            <a:pt x="0" y="360680"/>
                          </a:lnTo>
                          <a:lnTo>
                            <a:pt x="5663" y="388774"/>
                          </a:lnTo>
                          <a:lnTo>
                            <a:pt x="21113" y="411702"/>
                          </a:lnTo>
                          <a:lnTo>
                            <a:pt x="44041" y="427152"/>
                          </a:lnTo>
                          <a:lnTo>
                            <a:pt x="72135" y="432816"/>
                          </a:lnTo>
                          <a:lnTo>
                            <a:pt x="642619" y="432816"/>
                          </a:lnTo>
                          <a:lnTo>
                            <a:pt x="670714" y="427152"/>
                          </a:lnTo>
                          <a:lnTo>
                            <a:pt x="693642" y="411702"/>
                          </a:lnTo>
                          <a:lnTo>
                            <a:pt x="709092" y="388774"/>
                          </a:lnTo>
                          <a:lnTo>
                            <a:pt x="714756" y="360680"/>
                          </a:lnTo>
                          <a:lnTo>
                            <a:pt x="714756" y="72136"/>
                          </a:lnTo>
                          <a:lnTo>
                            <a:pt x="709092" y="44041"/>
                          </a:lnTo>
                          <a:lnTo>
                            <a:pt x="693642" y="21113"/>
                          </a:lnTo>
                          <a:lnTo>
                            <a:pt x="670714" y="5663"/>
                          </a:lnTo>
                          <a:lnTo>
                            <a:pt x="642619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43" name="object 43"/>
                    <p:cNvSpPr/>
                    <p:nvPr/>
                  </p:nvSpPr>
                  <p:spPr>
                    <a:xfrm>
                      <a:off x="2585466" y="3626358"/>
                      <a:ext cx="715010" cy="433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5010" h="433070">
                          <a:moveTo>
                            <a:pt x="0" y="72136"/>
                          </a:moveTo>
                          <a:lnTo>
                            <a:pt x="5663" y="44041"/>
                          </a:lnTo>
                          <a:lnTo>
                            <a:pt x="21113" y="21113"/>
                          </a:lnTo>
                          <a:lnTo>
                            <a:pt x="44041" y="5663"/>
                          </a:lnTo>
                          <a:lnTo>
                            <a:pt x="72135" y="0"/>
                          </a:lnTo>
                          <a:lnTo>
                            <a:pt x="642619" y="0"/>
                          </a:lnTo>
                          <a:lnTo>
                            <a:pt x="670714" y="5663"/>
                          </a:lnTo>
                          <a:lnTo>
                            <a:pt x="693642" y="21113"/>
                          </a:lnTo>
                          <a:lnTo>
                            <a:pt x="709092" y="44041"/>
                          </a:lnTo>
                          <a:lnTo>
                            <a:pt x="714756" y="72136"/>
                          </a:lnTo>
                          <a:lnTo>
                            <a:pt x="714756" y="360680"/>
                          </a:lnTo>
                          <a:lnTo>
                            <a:pt x="709092" y="388774"/>
                          </a:lnTo>
                          <a:lnTo>
                            <a:pt x="693642" y="411702"/>
                          </a:lnTo>
                          <a:lnTo>
                            <a:pt x="670714" y="427152"/>
                          </a:lnTo>
                          <a:lnTo>
                            <a:pt x="642619" y="432816"/>
                          </a:lnTo>
                          <a:lnTo>
                            <a:pt x="72135" y="432816"/>
                          </a:lnTo>
                          <a:lnTo>
                            <a:pt x="44041" y="427152"/>
                          </a:lnTo>
                          <a:lnTo>
                            <a:pt x="21113" y="411702"/>
                          </a:lnTo>
                          <a:lnTo>
                            <a:pt x="5663" y="388774"/>
                          </a:lnTo>
                          <a:lnTo>
                            <a:pt x="0" y="360680"/>
                          </a:lnTo>
                          <a:lnTo>
                            <a:pt x="0" y="72136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44" name="object 44"/>
                    <p:cNvSpPr txBox="1"/>
                    <p:nvPr/>
                  </p:nvSpPr>
                  <p:spPr>
                    <a:xfrm>
                      <a:off x="2862198" y="3674617"/>
                      <a:ext cx="16129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45" name="object 45"/>
                    <p:cNvSpPr/>
                    <p:nvPr/>
                  </p:nvSpPr>
                  <p:spPr>
                    <a:xfrm>
                      <a:off x="3989070" y="3632453"/>
                      <a:ext cx="715010" cy="433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5010" h="433070">
                          <a:moveTo>
                            <a:pt x="642619" y="0"/>
                          </a:moveTo>
                          <a:lnTo>
                            <a:pt x="72135" y="0"/>
                          </a:lnTo>
                          <a:lnTo>
                            <a:pt x="44041" y="5663"/>
                          </a:lnTo>
                          <a:lnTo>
                            <a:pt x="21113" y="21113"/>
                          </a:lnTo>
                          <a:lnTo>
                            <a:pt x="5663" y="44041"/>
                          </a:lnTo>
                          <a:lnTo>
                            <a:pt x="0" y="72136"/>
                          </a:lnTo>
                          <a:lnTo>
                            <a:pt x="0" y="360680"/>
                          </a:lnTo>
                          <a:lnTo>
                            <a:pt x="5663" y="388774"/>
                          </a:lnTo>
                          <a:lnTo>
                            <a:pt x="21113" y="411702"/>
                          </a:lnTo>
                          <a:lnTo>
                            <a:pt x="44041" y="427152"/>
                          </a:lnTo>
                          <a:lnTo>
                            <a:pt x="72135" y="432816"/>
                          </a:lnTo>
                          <a:lnTo>
                            <a:pt x="642619" y="432816"/>
                          </a:lnTo>
                          <a:lnTo>
                            <a:pt x="670714" y="427152"/>
                          </a:lnTo>
                          <a:lnTo>
                            <a:pt x="693642" y="411702"/>
                          </a:lnTo>
                          <a:lnTo>
                            <a:pt x="709092" y="388774"/>
                          </a:lnTo>
                          <a:lnTo>
                            <a:pt x="714755" y="360680"/>
                          </a:lnTo>
                          <a:lnTo>
                            <a:pt x="714755" y="72136"/>
                          </a:lnTo>
                          <a:lnTo>
                            <a:pt x="709092" y="44041"/>
                          </a:lnTo>
                          <a:lnTo>
                            <a:pt x="693642" y="21113"/>
                          </a:lnTo>
                          <a:lnTo>
                            <a:pt x="670714" y="5663"/>
                          </a:lnTo>
                          <a:lnTo>
                            <a:pt x="642619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46" name="object 46"/>
                    <p:cNvSpPr/>
                    <p:nvPr/>
                  </p:nvSpPr>
                  <p:spPr>
                    <a:xfrm>
                      <a:off x="3989070" y="3632453"/>
                      <a:ext cx="715010" cy="433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5010" h="433070">
                          <a:moveTo>
                            <a:pt x="0" y="72136"/>
                          </a:moveTo>
                          <a:lnTo>
                            <a:pt x="5663" y="44041"/>
                          </a:lnTo>
                          <a:lnTo>
                            <a:pt x="21113" y="21113"/>
                          </a:lnTo>
                          <a:lnTo>
                            <a:pt x="44041" y="5663"/>
                          </a:lnTo>
                          <a:lnTo>
                            <a:pt x="72135" y="0"/>
                          </a:lnTo>
                          <a:lnTo>
                            <a:pt x="642619" y="0"/>
                          </a:lnTo>
                          <a:lnTo>
                            <a:pt x="670714" y="5663"/>
                          </a:lnTo>
                          <a:lnTo>
                            <a:pt x="693642" y="21113"/>
                          </a:lnTo>
                          <a:lnTo>
                            <a:pt x="709092" y="44041"/>
                          </a:lnTo>
                          <a:lnTo>
                            <a:pt x="714755" y="72136"/>
                          </a:lnTo>
                          <a:lnTo>
                            <a:pt x="714755" y="360680"/>
                          </a:lnTo>
                          <a:lnTo>
                            <a:pt x="709092" y="388774"/>
                          </a:lnTo>
                          <a:lnTo>
                            <a:pt x="693642" y="411702"/>
                          </a:lnTo>
                          <a:lnTo>
                            <a:pt x="670714" y="427152"/>
                          </a:lnTo>
                          <a:lnTo>
                            <a:pt x="642619" y="432816"/>
                          </a:lnTo>
                          <a:lnTo>
                            <a:pt x="72135" y="432816"/>
                          </a:lnTo>
                          <a:lnTo>
                            <a:pt x="44041" y="427152"/>
                          </a:lnTo>
                          <a:lnTo>
                            <a:pt x="21113" y="411702"/>
                          </a:lnTo>
                          <a:lnTo>
                            <a:pt x="5663" y="388774"/>
                          </a:lnTo>
                          <a:lnTo>
                            <a:pt x="0" y="360680"/>
                          </a:lnTo>
                          <a:lnTo>
                            <a:pt x="0" y="72136"/>
                          </a:lnTo>
                          <a:close/>
                        </a:path>
                      </a:pathLst>
                    </a:custGeom>
                    <a:ln w="25907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47" name="object 47"/>
                    <p:cNvSpPr txBox="1"/>
                    <p:nvPr/>
                  </p:nvSpPr>
                  <p:spPr>
                    <a:xfrm>
                      <a:off x="4266691" y="3680332"/>
                      <a:ext cx="16129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48" name="object 48"/>
                    <p:cNvSpPr/>
                    <p:nvPr/>
                  </p:nvSpPr>
                  <p:spPr>
                    <a:xfrm>
                      <a:off x="5388102" y="3626358"/>
                      <a:ext cx="713740" cy="431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3739" h="431800">
                          <a:moveTo>
                            <a:pt x="641350" y="0"/>
                          </a:moveTo>
                          <a:lnTo>
                            <a:pt x="71882" y="0"/>
                          </a:lnTo>
                          <a:lnTo>
                            <a:pt x="43880" y="5641"/>
                          </a:lnTo>
                          <a:lnTo>
                            <a:pt x="21034" y="21034"/>
                          </a:lnTo>
                          <a:lnTo>
                            <a:pt x="5641" y="43880"/>
                          </a:lnTo>
                          <a:lnTo>
                            <a:pt x="0" y="71882"/>
                          </a:lnTo>
                          <a:lnTo>
                            <a:pt x="0" y="359410"/>
                          </a:lnTo>
                          <a:lnTo>
                            <a:pt x="5641" y="387411"/>
                          </a:lnTo>
                          <a:lnTo>
                            <a:pt x="21034" y="410257"/>
                          </a:lnTo>
                          <a:lnTo>
                            <a:pt x="43880" y="425650"/>
                          </a:lnTo>
                          <a:lnTo>
                            <a:pt x="71882" y="431292"/>
                          </a:lnTo>
                          <a:lnTo>
                            <a:pt x="641350" y="431292"/>
                          </a:lnTo>
                          <a:lnTo>
                            <a:pt x="669351" y="425650"/>
                          </a:lnTo>
                          <a:lnTo>
                            <a:pt x="692197" y="410257"/>
                          </a:lnTo>
                          <a:lnTo>
                            <a:pt x="707590" y="387411"/>
                          </a:lnTo>
                          <a:lnTo>
                            <a:pt x="713232" y="359410"/>
                          </a:lnTo>
                          <a:lnTo>
                            <a:pt x="713232" y="71882"/>
                          </a:lnTo>
                          <a:lnTo>
                            <a:pt x="707590" y="43880"/>
                          </a:lnTo>
                          <a:lnTo>
                            <a:pt x="692197" y="21034"/>
                          </a:lnTo>
                          <a:lnTo>
                            <a:pt x="669351" y="5641"/>
                          </a:lnTo>
                          <a:lnTo>
                            <a:pt x="64135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49" name="object 49"/>
                    <p:cNvSpPr/>
                    <p:nvPr/>
                  </p:nvSpPr>
                  <p:spPr>
                    <a:xfrm>
                      <a:off x="5388102" y="3626358"/>
                      <a:ext cx="713740" cy="431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3739" h="431800">
                          <a:moveTo>
                            <a:pt x="0" y="71882"/>
                          </a:moveTo>
                          <a:lnTo>
                            <a:pt x="5641" y="43880"/>
                          </a:lnTo>
                          <a:lnTo>
                            <a:pt x="21034" y="21034"/>
                          </a:lnTo>
                          <a:lnTo>
                            <a:pt x="43880" y="5641"/>
                          </a:lnTo>
                          <a:lnTo>
                            <a:pt x="71882" y="0"/>
                          </a:lnTo>
                          <a:lnTo>
                            <a:pt x="641350" y="0"/>
                          </a:lnTo>
                          <a:lnTo>
                            <a:pt x="669351" y="5641"/>
                          </a:lnTo>
                          <a:lnTo>
                            <a:pt x="692197" y="21034"/>
                          </a:lnTo>
                          <a:lnTo>
                            <a:pt x="707590" y="43880"/>
                          </a:lnTo>
                          <a:lnTo>
                            <a:pt x="713232" y="71882"/>
                          </a:lnTo>
                          <a:lnTo>
                            <a:pt x="713232" y="359410"/>
                          </a:lnTo>
                          <a:lnTo>
                            <a:pt x="707590" y="387411"/>
                          </a:lnTo>
                          <a:lnTo>
                            <a:pt x="692197" y="410257"/>
                          </a:lnTo>
                          <a:lnTo>
                            <a:pt x="669351" y="425650"/>
                          </a:lnTo>
                          <a:lnTo>
                            <a:pt x="641350" y="431292"/>
                          </a:lnTo>
                          <a:lnTo>
                            <a:pt x="71882" y="431292"/>
                          </a:lnTo>
                          <a:lnTo>
                            <a:pt x="43880" y="425650"/>
                          </a:lnTo>
                          <a:lnTo>
                            <a:pt x="21034" y="410257"/>
                          </a:lnTo>
                          <a:lnTo>
                            <a:pt x="5641" y="387411"/>
                          </a:lnTo>
                          <a:lnTo>
                            <a:pt x="0" y="359410"/>
                          </a:lnTo>
                          <a:lnTo>
                            <a:pt x="0" y="71882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0" name="object 50"/>
                    <p:cNvSpPr txBox="1"/>
                    <p:nvPr/>
                  </p:nvSpPr>
                  <p:spPr>
                    <a:xfrm>
                      <a:off x="5664453" y="3673602"/>
                      <a:ext cx="16129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51" name="object 51"/>
                    <p:cNvSpPr/>
                    <p:nvPr/>
                  </p:nvSpPr>
                  <p:spPr>
                    <a:xfrm>
                      <a:off x="6849618" y="3641597"/>
                      <a:ext cx="715010" cy="431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5009" h="431800">
                          <a:moveTo>
                            <a:pt x="642874" y="0"/>
                          </a:moveTo>
                          <a:lnTo>
                            <a:pt x="71881" y="0"/>
                          </a:lnTo>
                          <a:lnTo>
                            <a:pt x="43880" y="5641"/>
                          </a:lnTo>
                          <a:lnTo>
                            <a:pt x="21034" y="21034"/>
                          </a:lnTo>
                          <a:lnTo>
                            <a:pt x="5641" y="43880"/>
                          </a:lnTo>
                          <a:lnTo>
                            <a:pt x="0" y="71881"/>
                          </a:lnTo>
                          <a:lnTo>
                            <a:pt x="0" y="359409"/>
                          </a:lnTo>
                          <a:lnTo>
                            <a:pt x="5641" y="387411"/>
                          </a:lnTo>
                          <a:lnTo>
                            <a:pt x="21034" y="410257"/>
                          </a:lnTo>
                          <a:lnTo>
                            <a:pt x="43880" y="425650"/>
                          </a:lnTo>
                          <a:lnTo>
                            <a:pt x="71881" y="431291"/>
                          </a:lnTo>
                          <a:lnTo>
                            <a:pt x="642874" y="431291"/>
                          </a:lnTo>
                          <a:lnTo>
                            <a:pt x="670875" y="425650"/>
                          </a:lnTo>
                          <a:lnTo>
                            <a:pt x="693721" y="410257"/>
                          </a:lnTo>
                          <a:lnTo>
                            <a:pt x="709114" y="387411"/>
                          </a:lnTo>
                          <a:lnTo>
                            <a:pt x="714755" y="359409"/>
                          </a:lnTo>
                          <a:lnTo>
                            <a:pt x="714755" y="71881"/>
                          </a:lnTo>
                          <a:lnTo>
                            <a:pt x="709114" y="43880"/>
                          </a:lnTo>
                          <a:lnTo>
                            <a:pt x="693721" y="21034"/>
                          </a:lnTo>
                          <a:lnTo>
                            <a:pt x="670875" y="5641"/>
                          </a:lnTo>
                          <a:lnTo>
                            <a:pt x="642874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2" name="object 52"/>
                    <p:cNvSpPr/>
                    <p:nvPr/>
                  </p:nvSpPr>
                  <p:spPr>
                    <a:xfrm>
                      <a:off x="6849618" y="3641597"/>
                      <a:ext cx="715010" cy="431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5009" h="431800">
                          <a:moveTo>
                            <a:pt x="0" y="71881"/>
                          </a:moveTo>
                          <a:lnTo>
                            <a:pt x="5641" y="43880"/>
                          </a:lnTo>
                          <a:lnTo>
                            <a:pt x="21034" y="21034"/>
                          </a:lnTo>
                          <a:lnTo>
                            <a:pt x="43880" y="5641"/>
                          </a:lnTo>
                          <a:lnTo>
                            <a:pt x="71881" y="0"/>
                          </a:lnTo>
                          <a:lnTo>
                            <a:pt x="642874" y="0"/>
                          </a:lnTo>
                          <a:lnTo>
                            <a:pt x="670875" y="5641"/>
                          </a:lnTo>
                          <a:lnTo>
                            <a:pt x="693721" y="21034"/>
                          </a:lnTo>
                          <a:lnTo>
                            <a:pt x="709114" y="43880"/>
                          </a:lnTo>
                          <a:lnTo>
                            <a:pt x="714755" y="71881"/>
                          </a:lnTo>
                          <a:lnTo>
                            <a:pt x="714755" y="359409"/>
                          </a:lnTo>
                          <a:lnTo>
                            <a:pt x="709114" y="387411"/>
                          </a:lnTo>
                          <a:lnTo>
                            <a:pt x="693721" y="410257"/>
                          </a:lnTo>
                          <a:lnTo>
                            <a:pt x="670875" y="425650"/>
                          </a:lnTo>
                          <a:lnTo>
                            <a:pt x="642874" y="431291"/>
                          </a:lnTo>
                          <a:lnTo>
                            <a:pt x="71881" y="431291"/>
                          </a:lnTo>
                          <a:lnTo>
                            <a:pt x="43880" y="425650"/>
                          </a:lnTo>
                          <a:lnTo>
                            <a:pt x="21034" y="410257"/>
                          </a:lnTo>
                          <a:lnTo>
                            <a:pt x="5641" y="387411"/>
                          </a:lnTo>
                          <a:lnTo>
                            <a:pt x="0" y="359409"/>
                          </a:lnTo>
                          <a:lnTo>
                            <a:pt x="0" y="71881"/>
                          </a:lnTo>
                          <a:close/>
                        </a:path>
                      </a:pathLst>
                    </a:custGeom>
                    <a:ln w="25907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3" name="object 53"/>
                    <p:cNvSpPr txBox="1"/>
                    <p:nvPr/>
                  </p:nvSpPr>
                  <p:spPr>
                    <a:xfrm>
                      <a:off x="7127493" y="3688588"/>
                      <a:ext cx="16129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54" name="object 54"/>
                    <p:cNvSpPr/>
                    <p:nvPr/>
                  </p:nvSpPr>
                  <p:spPr>
                    <a:xfrm>
                      <a:off x="1595627" y="4058411"/>
                      <a:ext cx="513715" cy="4584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3714" h="458470">
                          <a:moveTo>
                            <a:pt x="79883" y="62864"/>
                          </a:moveTo>
                          <a:lnTo>
                            <a:pt x="71501" y="72262"/>
                          </a:lnTo>
                          <a:lnTo>
                            <a:pt x="109347" y="106171"/>
                          </a:lnTo>
                          <a:lnTo>
                            <a:pt x="117855" y="96646"/>
                          </a:lnTo>
                          <a:lnTo>
                            <a:pt x="79883" y="62864"/>
                          </a:lnTo>
                          <a:close/>
                        </a:path>
                        <a:path w="513714" h="458470">
                          <a:moveTo>
                            <a:pt x="0" y="0"/>
                          </a:moveTo>
                          <a:lnTo>
                            <a:pt x="30607" y="94233"/>
                          </a:lnTo>
                          <a:lnTo>
                            <a:pt x="31622" y="97536"/>
                          </a:lnTo>
                          <a:lnTo>
                            <a:pt x="35305" y="99440"/>
                          </a:lnTo>
                          <a:lnTo>
                            <a:pt x="38608" y="98298"/>
                          </a:lnTo>
                          <a:lnTo>
                            <a:pt x="41909" y="97281"/>
                          </a:lnTo>
                          <a:lnTo>
                            <a:pt x="43815" y="93599"/>
                          </a:lnTo>
                          <a:lnTo>
                            <a:pt x="42671" y="90296"/>
                          </a:lnTo>
                          <a:lnTo>
                            <a:pt x="22635" y="28696"/>
                          </a:lnTo>
                          <a:lnTo>
                            <a:pt x="5206" y="13081"/>
                          </a:lnTo>
                          <a:lnTo>
                            <a:pt x="13588" y="3682"/>
                          </a:lnTo>
                          <a:lnTo>
                            <a:pt x="18177" y="3682"/>
                          </a:lnTo>
                          <a:lnTo>
                            <a:pt x="0" y="0"/>
                          </a:lnTo>
                          <a:close/>
                        </a:path>
                        <a:path w="513714" h="458470">
                          <a:moveTo>
                            <a:pt x="18752" y="16757"/>
                          </a:moveTo>
                          <a:lnTo>
                            <a:pt x="22635" y="28696"/>
                          </a:lnTo>
                          <a:lnTo>
                            <a:pt x="43053" y="46989"/>
                          </a:lnTo>
                          <a:lnTo>
                            <a:pt x="51561" y="37464"/>
                          </a:lnTo>
                          <a:lnTo>
                            <a:pt x="31098" y="19259"/>
                          </a:lnTo>
                          <a:lnTo>
                            <a:pt x="18752" y="16757"/>
                          </a:lnTo>
                          <a:close/>
                        </a:path>
                        <a:path w="513714" h="458470">
                          <a:moveTo>
                            <a:pt x="18177" y="3682"/>
                          </a:moveTo>
                          <a:lnTo>
                            <a:pt x="13588" y="3682"/>
                          </a:lnTo>
                          <a:lnTo>
                            <a:pt x="31098" y="19259"/>
                          </a:lnTo>
                          <a:lnTo>
                            <a:pt x="94615" y="32131"/>
                          </a:lnTo>
                          <a:lnTo>
                            <a:pt x="98044" y="32893"/>
                          </a:lnTo>
                          <a:lnTo>
                            <a:pt x="101346" y="30606"/>
                          </a:lnTo>
                          <a:lnTo>
                            <a:pt x="102108" y="27177"/>
                          </a:lnTo>
                          <a:lnTo>
                            <a:pt x="102742" y="23749"/>
                          </a:lnTo>
                          <a:lnTo>
                            <a:pt x="100584" y="20446"/>
                          </a:lnTo>
                          <a:lnTo>
                            <a:pt x="97154" y="19685"/>
                          </a:lnTo>
                          <a:lnTo>
                            <a:pt x="18177" y="3682"/>
                          </a:lnTo>
                          <a:close/>
                        </a:path>
                        <a:path w="513714" h="458470">
                          <a:moveTo>
                            <a:pt x="13588" y="3682"/>
                          </a:moveTo>
                          <a:lnTo>
                            <a:pt x="5206" y="13081"/>
                          </a:lnTo>
                          <a:lnTo>
                            <a:pt x="22635" y="28696"/>
                          </a:lnTo>
                          <a:lnTo>
                            <a:pt x="18752" y="16757"/>
                          </a:lnTo>
                          <a:lnTo>
                            <a:pt x="8128" y="14605"/>
                          </a:lnTo>
                          <a:lnTo>
                            <a:pt x="15366" y="6350"/>
                          </a:lnTo>
                          <a:lnTo>
                            <a:pt x="16586" y="6350"/>
                          </a:lnTo>
                          <a:lnTo>
                            <a:pt x="13588" y="3682"/>
                          </a:lnTo>
                          <a:close/>
                        </a:path>
                        <a:path w="513714" h="458470">
                          <a:moveTo>
                            <a:pt x="16586" y="6350"/>
                          </a:moveTo>
                          <a:lnTo>
                            <a:pt x="15366" y="6350"/>
                          </a:lnTo>
                          <a:lnTo>
                            <a:pt x="18752" y="16757"/>
                          </a:lnTo>
                          <a:lnTo>
                            <a:pt x="31098" y="19259"/>
                          </a:lnTo>
                          <a:lnTo>
                            <a:pt x="16586" y="6350"/>
                          </a:lnTo>
                          <a:close/>
                        </a:path>
                        <a:path w="513714" h="458470">
                          <a:moveTo>
                            <a:pt x="15366" y="6350"/>
                          </a:moveTo>
                          <a:lnTo>
                            <a:pt x="8128" y="14605"/>
                          </a:lnTo>
                          <a:lnTo>
                            <a:pt x="18752" y="16757"/>
                          </a:lnTo>
                          <a:lnTo>
                            <a:pt x="15366" y="6350"/>
                          </a:lnTo>
                          <a:close/>
                        </a:path>
                        <a:path w="513714" h="458470">
                          <a:moveTo>
                            <a:pt x="146303" y="122046"/>
                          </a:moveTo>
                          <a:lnTo>
                            <a:pt x="137795" y="131444"/>
                          </a:lnTo>
                          <a:lnTo>
                            <a:pt x="175767" y="165354"/>
                          </a:lnTo>
                          <a:lnTo>
                            <a:pt x="184149" y="155829"/>
                          </a:lnTo>
                          <a:lnTo>
                            <a:pt x="146303" y="122046"/>
                          </a:lnTo>
                          <a:close/>
                        </a:path>
                        <a:path w="513714" h="458470">
                          <a:moveTo>
                            <a:pt x="212597" y="181229"/>
                          </a:moveTo>
                          <a:lnTo>
                            <a:pt x="204089" y="190754"/>
                          </a:lnTo>
                          <a:lnTo>
                            <a:pt x="242061" y="224536"/>
                          </a:lnTo>
                          <a:lnTo>
                            <a:pt x="250444" y="215011"/>
                          </a:lnTo>
                          <a:lnTo>
                            <a:pt x="212597" y="181229"/>
                          </a:lnTo>
                          <a:close/>
                        </a:path>
                        <a:path w="513714" h="458470">
                          <a:moveTo>
                            <a:pt x="278891" y="240411"/>
                          </a:moveTo>
                          <a:lnTo>
                            <a:pt x="270509" y="249936"/>
                          </a:lnTo>
                          <a:lnTo>
                            <a:pt x="308355" y="283718"/>
                          </a:lnTo>
                          <a:lnTo>
                            <a:pt x="316865" y="274193"/>
                          </a:lnTo>
                          <a:lnTo>
                            <a:pt x="278891" y="240411"/>
                          </a:lnTo>
                          <a:close/>
                        </a:path>
                        <a:path w="513714" h="458470">
                          <a:moveTo>
                            <a:pt x="345185" y="299593"/>
                          </a:moveTo>
                          <a:lnTo>
                            <a:pt x="336803" y="309118"/>
                          </a:lnTo>
                          <a:lnTo>
                            <a:pt x="374649" y="342900"/>
                          </a:lnTo>
                          <a:lnTo>
                            <a:pt x="383159" y="333375"/>
                          </a:lnTo>
                          <a:lnTo>
                            <a:pt x="345185" y="299593"/>
                          </a:lnTo>
                          <a:close/>
                        </a:path>
                        <a:path w="513714" h="458470">
                          <a:moveTo>
                            <a:pt x="415416" y="425323"/>
                          </a:moveTo>
                          <a:lnTo>
                            <a:pt x="412115" y="427608"/>
                          </a:lnTo>
                          <a:lnTo>
                            <a:pt x="411353" y="431038"/>
                          </a:lnTo>
                          <a:lnTo>
                            <a:pt x="410717" y="434467"/>
                          </a:lnTo>
                          <a:lnTo>
                            <a:pt x="412877" y="437769"/>
                          </a:lnTo>
                          <a:lnTo>
                            <a:pt x="416305" y="438531"/>
                          </a:lnTo>
                          <a:lnTo>
                            <a:pt x="513460" y="458215"/>
                          </a:lnTo>
                          <a:lnTo>
                            <a:pt x="512264" y="454532"/>
                          </a:lnTo>
                          <a:lnTo>
                            <a:pt x="499872" y="454532"/>
                          </a:lnTo>
                          <a:lnTo>
                            <a:pt x="482308" y="438945"/>
                          </a:lnTo>
                          <a:lnTo>
                            <a:pt x="418846" y="426085"/>
                          </a:lnTo>
                          <a:lnTo>
                            <a:pt x="415416" y="425323"/>
                          </a:lnTo>
                          <a:close/>
                        </a:path>
                        <a:path w="513714" h="458470">
                          <a:moveTo>
                            <a:pt x="482308" y="438945"/>
                          </a:moveTo>
                          <a:lnTo>
                            <a:pt x="499872" y="454532"/>
                          </a:lnTo>
                          <a:lnTo>
                            <a:pt x="502250" y="451865"/>
                          </a:lnTo>
                          <a:lnTo>
                            <a:pt x="497966" y="451865"/>
                          </a:lnTo>
                          <a:lnTo>
                            <a:pt x="494589" y="441433"/>
                          </a:lnTo>
                          <a:lnTo>
                            <a:pt x="482308" y="438945"/>
                          </a:lnTo>
                          <a:close/>
                        </a:path>
                        <a:path w="513714" h="458470">
                          <a:moveTo>
                            <a:pt x="478154" y="358775"/>
                          </a:moveTo>
                          <a:lnTo>
                            <a:pt x="474853" y="359918"/>
                          </a:lnTo>
                          <a:lnTo>
                            <a:pt x="471551" y="360933"/>
                          </a:lnTo>
                          <a:lnTo>
                            <a:pt x="469646" y="364617"/>
                          </a:lnTo>
                          <a:lnTo>
                            <a:pt x="470912" y="368300"/>
                          </a:lnTo>
                          <a:lnTo>
                            <a:pt x="490698" y="429416"/>
                          </a:lnTo>
                          <a:lnTo>
                            <a:pt x="508253" y="445135"/>
                          </a:lnTo>
                          <a:lnTo>
                            <a:pt x="499872" y="454532"/>
                          </a:lnTo>
                          <a:lnTo>
                            <a:pt x="512264" y="454532"/>
                          </a:lnTo>
                          <a:lnTo>
                            <a:pt x="482853" y="363981"/>
                          </a:lnTo>
                          <a:lnTo>
                            <a:pt x="481710" y="360680"/>
                          </a:lnTo>
                          <a:lnTo>
                            <a:pt x="478154" y="358775"/>
                          </a:lnTo>
                          <a:close/>
                        </a:path>
                        <a:path w="513714" h="458470">
                          <a:moveTo>
                            <a:pt x="494589" y="441433"/>
                          </a:moveTo>
                          <a:lnTo>
                            <a:pt x="497966" y="451865"/>
                          </a:lnTo>
                          <a:lnTo>
                            <a:pt x="505333" y="443611"/>
                          </a:lnTo>
                          <a:lnTo>
                            <a:pt x="494589" y="441433"/>
                          </a:lnTo>
                          <a:close/>
                        </a:path>
                        <a:path w="513714" h="458470">
                          <a:moveTo>
                            <a:pt x="490698" y="429416"/>
                          </a:moveTo>
                          <a:lnTo>
                            <a:pt x="494589" y="441433"/>
                          </a:lnTo>
                          <a:lnTo>
                            <a:pt x="505333" y="443611"/>
                          </a:lnTo>
                          <a:lnTo>
                            <a:pt x="497966" y="451865"/>
                          </a:lnTo>
                          <a:lnTo>
                            <a:pt x="502250" y="451865"/>
                          </a:lnTo>
                          <a:lnTo>
                            <a:pt x="508253" y="445135"/>
                          </a:lnTo>
                          <a:lnTo>
                            <a:pt x="490698" y="429416"/>
                          </a:lnTo>
                          <a:close/>
                        </a:path>
                        <a:path w="513714" h="458470">
                          <a:moveTo>
                            <a:pt x="477901" y="417956"/>
                          </a:moveTo>
                          <a:lnTo>
                            <a:pt x="469391" y="427481"/>
                          </a:lnTo>
                          <a:lnTo>
                            <a:pt x="482308" y="438945"/>
                          </a:lnTo>
                          <a:lnTo>
                            <a:pt x="494589" y="441433"/>
                          </a:lnTo>
                          <a:lnTo>
                            <a:pt x="490698" y="429416"/>
                          </a:lnTo>
                          <a:lnTo>
                            <a:pt x="477901" y="417956"/>
                          </a:lnTo>
                          <a:close/>
                        </a:path>
                        <a:path w="513714" h="458470">
                          <a:moveTo>
                            <a:pt x="411607" y="358775"/>
                          </a:moveTo>
                          <a:lnTo>
                            <a:pt x="403097" y="368300"/>
                          </a:lnTo>
                          <a:lnTo>
                            <a:pt x="441071" y="402081"/>
                          </a:lnTo>
                          <a:lnTo>
                            <a:pt x="449453" y="392683"/>
                          </a:lnTo>
                          <a:lnTo>
                            <a:pt x="411607" y="35877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5" name="object 55"/>
                    <p:cNvSpPr/>
                    <p:nvPr/>
                  </p:nvSpPr>
                  <p:spPr>
                    <a:xfrm>
                      <a:off x="1804416" y="4022978"/>
                      <a:ext cx="2367280" cy="526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67279" h="526414">
                          <a:moveTo>
                            <a:pt x="96773" y="0"/>
                          </a:moveTo>
                          <a:lnTo>
                            <a:pt x="0" y="33909"/>
                          </a:lnTo>
                          <a:lnTo>
                            <a:pt x="74548" y="99187"/>
                          </a:lnTo>
                          <a:lnTo>
                            <a:pt x="77215" y="101473"/>
                          </a:lnTo>
                          <a:lnTo>
                            <a:pt x="81152" y="101219"/>
                          </a:lnTo>
                          <a:lnTo>
                            <a:pt x="83438" y="98552"/>
                          </a:lnTo>
                          <a:lnTo>
                            <a:pt x="85851" y="96012"/>
                          </a:lnTo>
                          <a:lnTo>
                            <a:pt x="85470" y="91948"/>
                          </a:lnTo>
                          <a:lnTo>
                            <a:pt x="82931" y="89662"/>
                          </a:lnTo>
                          <a:lnTo>
                            <a:pt x="34231" y="47014"/>
                          </a:lnTo>
                          <a:lnTo>
                            <a:pt x="11175" y="42545"/>
                          </a:lnTo>
                          <a:lnTo>
                            <a:pt x="13588" y="30099"/>
                          </a:lnTo>
                          <a:lnTo>
                            <a:pt x="49198" y="30099"/>
                          </a:lnTo>
                          <a:lnTo>
                            <a:pt x="100964" y="11938"/>
                          </a:lnTo>
                          <a:lnTo>
                            <a:pt x="102742" y="8382"/>
                          </a:lnTo>
                          <a:lnTo>
                            <a:pt x="100456" y="1778"/>
                          </a:lnTo>
                          <a:lnTo>
                            <a:pt x="96773" y="0"/>
                          </a:lnTo>
                          <a:close/>
                        </a:path>
                        <a:path w="2367279" h="526414">
                          <a:moveTo>
                            <a:pt x="100837" y="46990"/>
                          </a:moveTo>
                          <a:lnTo>
                            <a:pt x="98425" y="59436"/>
                          </a:lnTo>
                          <a:lnTo>
                            <a:pt x="148335" y="69088"/>
                          </a:lnTo>
                          <a:lnTo>
                            <a:pt x="150748" y="56642"/>
                          </a:lnTo>
                          <a:lnTo>
                            <a:pt x="100837" y="46990"/>
                          </a:lnTo>
                          <a:close/>
                        </a:path>
                        <a:path w="2367279" h="526414">
                          <a:moveTo>
                            <a:pt x="36531" y="34547"/>
                          </a:moveTo>
                          <a:lnTo>
                            <a:pt x="24727" y="38692"/>
                          </a:lnTo>
                          <a:lnTo>
                            <a:pt x="34231" y="47014"/>
                          </a:lnTo>
                          <a:lnTo>
                            <a:pt x="60959" y="52197"/>
                          </a:lnTo>
                          <a:lnTo>
                            <a:pt x="63372" y="39751"/>
                          </a:lnTo>
                          <a:lnTo>
                            <a:pt x="36531" y="34547"/>
                          </a:lnTo>
                          <a:close/>
                        </a:path>
                        <a:path w="2367279" h="526414">
                          <a:moveTo>
                            <a:pt x="13588" y="30099"/>
                          </a:moveTo>
                          <a:lnTo>
                            <a:pt x="11175" y="42545"/>
                          </a:lnTo>
                          <a:lnTo>
                            <a:pt x="34231" y="47014"/>
                          </a:lnTo>
                          <a:lnTo>
                            <a:pt x="28837" y="42291"/>
                          </a:lnTo>
                          <a:lnTo>
                            <a:pt x="14477" y="42291"/>
                          </a:lnTo>
                          <a:lnTo>
                            <a:pt x="16509" y="31496"/>
                          </a:lnTo>
                          <a:lnTo>
                            <a:pt x="20794" y="31496"/>
                          </a:lnTo>
                          <a:lnTo>
                            <a:pt x="13588" y="30099"/>
                          </a:lnTo>
                          <a:close/>
                        </a:path>
                        <a:path w="2367279" h="526414">
                          <a:moveTo>
                            <a:pt x="16509" y="31496"/>
                          </a:moveTo>
                          <a:lnTo>
                            <a:pt x="14477" y="42291"/>
                          </a:lnTo>
                          <a:lnTo>
                            <a:pt x="24727" y="38692"/>
                          </a:lnTo>
                          <a:lnTo>
                            <a:pt x="16509" y="31496"/>
                          </a:lnTo>
                          <a:close/>
                        </a:path>
                        <a:path w="2367279" h="526414">
                          <a:moveTo>
                            <a:pt x="24727" y="38692"/>
                          </a:moveTo>
                          <a:lnTo>
                            <a:pt x="14477" y="42291"/>
                          </a:lnTo>
                          <a:lnTo>
                            <a:pt x="28837" y="42291"/>
                          </a:lnTo>
                          <a:lnTo>
                            <a:pt x="24727" y="38692"/>
                          </a:lnTo>
                          <a:close/>
                        </a:path>
                        <a:path w="2367279" h="526414">
                          <a:moveTo>
                            <a:pt x="20794" y="31496"/>
                          </a:moveTo>
                          <a:lnTo>
                            <a:pt x="16509" y="31496"/>
                          </a:lnTo>
                          <a:lnTo>
                            <a:pt x="24727" y="38692"/>
                          </a:lnTo>
                          <a:lnTo>
                            <a:pt x="36531" y="34547"/>
                          </a:lnTo>
                          <a:lnTo>
                            <a:pt x="20794" y="31496"/>
                          </a:lnTo>
                          <a:close/>
                        </a:path>
                        <a:path w="2367279" h="526414">
                          <a:moveTo>
                            <a:pt x="49198" y="30099"/>
                          </a:moveTo>
                          <a:lnTo>
                            <a:pt x="13588" y="30099"/>
                          </a:lnTo>
                          <a:lnTo>
                            <a:pt x="36531" y="34547"/>
                          </a:lnTo>
                          <a:lnTo>
                            <a:pt x="49198" y="30099"/>
                          </a:lnTo>
                          <a:close/>
                        </a:path>
                        <a:path w="2367279" h="526414">
                          <a:moveTo>
                            <a:pt x="188086" y="63881"/>
                          </a:moveTo>
                          <a:lnTo>
                            <a:pt x="185673" y="76327"/>
                          </a:lnTo>
                          <a:lnTo>
                            <a:pt x="235584" y="85979"/>
                          </a:lnTo>
                          <a:lnTo>
                            <a:pt x="237997" y="73533"/>
                          </a:lnTo>
                          <a:lnTo>
                            <a:pt x="188086" y="63881"/>
                          </a:lnTo>
                          <a:close/>
                        </a:path>
                        <a:path w="2367279" h="526414">
                          <a:moveTo>
                            <a:pt x="275335" y="80772"/>
                          </a:moveTo>
                          <a:lnTo>
                            <a:pt x="272922" y="93218"/>
                          </a:lnTo>
                          <a:lnTo>
                            <a:pt x="322833" y="102870"/>
                          </a:lnTo>
                          <a:lnTo>
                            <a:pt x="325246" y="90424"/>
                          </a:lnTo>
                          <a:lnTo>
                            <a:pt x="275335" y="80772"/>
                          </a:lnTo>
                          <a:close/>
                        </a:path>
                        <a:path w="2367279" h="526414">
                          <a:moveTo>
                            <a:pt x="362711" y="97663"/>
                          </a:moveTo>
                          <a:lnTo>
                            <a:pt x="360298" y="110109"/>
                          </a:lnTo>
                          <a:lnTo>
                            <a:pt x="410082" y="119761"/>
                          </a:lnTo>
                          <a:lnTo>
                            <a:pt x="412495" y="107315"/>
                          </a:lnTo>
                          <a:lnTo>
                            <a:pt x="362711" y="97663"/>
                          </a:lnTo>
                          <a:close/>
                        </a:path>
                        <a:path w="2367279" h="526414">
                          <a:moveTo>
                            <a:pt x="449960" y="114554"/>
                          </a:moveTo>
                          <a:lnTo>
                            <a:pt x="447547" y="127000"/>
                          </a:lnTo>
                          <a:lnTo>
                            <a:pt x="497458" y="136652"/>
                          </a:lnTo>
                          <a:lnTo>
                            <a:pt x="499871" y="124206"/>
                          </a:lnTo>
                          <a:lnTo>
                            <a:pt x="449960" y="114554"/>
                          </a:lnTo>
                          <a:close/>
                        </a:path>
                        <a:path w="2367279" h="526414">
                          <a:moveTo>
                            <a:pt x="537209" y="131445"/>
                          </a:moveTo>
                          <a:lnTo>
                            <a:pt x="534796" y="143891"/>
                          </a:lnTo>
                          <a:lnTo>
                            <a:pt x="584707" y="153543"/>
                          </a:lnTo>
                          <a:lnTo>
                            <a:pt x="587120" y="141097"/>
                          </a:lnTo>
                          <a:lnTo>
                            <a:pt x="537209" y="131445"/>
                          </a:lnTo>
                          <a:close/>
                        </a:path>
                        <a:path w="2367279" h="526414">
                          <a:moveTo>
                            <a:pt x="624458" y="148336"/>
                          </a:moveTo>
                          <a:lnTo>
                            <a:pt x="622045" y="160782"/>
                          </a:lnTo>
                          <a:lnTo>
                            <a:pt x="671957" y="170434"/>
                          </a:lnTo>
                          <a:lnTo>
                            <a:pt x="674369" y="157988"/>
                          </a:lnTo>
                          <a:lnTo>
                            <a:pt x="624458" y="148336"/>
                          </a:lnTo>
                          <a:close/>
                        </a:path>
                        <a:path w="2367279" h="526414">
                          <a:moveTo>
                            <a:pt x="711834" y="165227"/>
                          </a:moveTo>
                          <a:lnTo>
                            <a:pt x="709421" y="177673"/>
                          </a:lnTo>
                          <a:lnTo>
                            <a:pt x="759206" y="187325"/>
                          </a:lnTo>
                          <a:lnTo>
                            <a:pt x="761619" y="174879"/>
                          </a:lnTo>
                          <a:lnTo>
                            <a:pt x="711834" y="165227"/>
                          </a:lnTo>
                          <a:close/>
                        </a:path>
                        <a:path w="2367279" h="526414">
                          <a:moveTo>
                            <a:pt x="799083" y="182118"/>
                          </a:moveTo>
                          <a:lnTo>
                            <a:pt x="796670" y="194564"/>
                          </a:lnTo>
                          <a:lnTo>
                            <a:pt x="846582" y="204216"/>
                          </a:lnTo>
                          <a:lnTo>
                            <a:pt x="848994" y="191770"/>
                          </a:lnTo>
                          <a:lnTo>
                            <a:pt x="799083" y="182118"/>
                          </a:lnTo>
                          <a:close/>
                        </a:path>
                        <a:path w="2367279" h="526414">
                          <a:moveTo>
                            <a:pt x="886332" y="199009"/>
                          </a:moveTo>
                          <a:lnTo>
                            <a:pt x="883919" y="211455"/>
                          </a:lnTo>
                          <a:lnTo>
                            <a:pt x="933831" y="221107"/>
                          </a:lnTo>
                          <a:lnTo>
                            <a:pt x="936244" y="208661"/>
                          </a:lnTo>
                          <a:lnTo>
                            <a:pt x="886332" y="199009"/>
                          </a:lnTo>
                          <a:close/>
                        </a:path>
                        <a:path w="2367279" h="526414">
                          <a:moveTo>
                            <a:pt x="973582" y="215900"/>
                          </a:moveTo>
                          <a:lnTo>
                            <a:pt x="971169" y="228346"/>
                          </a:lnTo>
                          <a:lnTo>
                            <a:pt x="1021079" y="237998"/>
                          </a:lnTo>
                          <a:lnTo>
                            <a:pt x="1023492" y="225552"/>
                          </a:lnTo>
                          <a:lnTo>
                            <a:pt x="973582" y="215900"/>
                          </a:lnTo>
                          <a:close/>
                        </a:path>
                        <a:path w="2367279" h="526414">
                          <a:moveTo>
                            <a:pt x="1060958" y="232791"/>
                          </a:moveTo>
                          <a:lnTo>
                            <a:pt x="1058545" y="245237"/>
                          </a:lnTo>
                          <a:lnTo>
                            <a:pt x="1108328" y="254889"/>
                          </a:lnTo>
                          <a:lnTo>
                            <a:pt x="1110741" y="242443"/>
                          </a:lnTo>
                          <a:lnTo>
                            <a:pt x="1060958" y="232791"/>
                          </a:lnTo>
                          <a:close/>
                        </a:path>
                        <a:path w="2367279" h="526414">
                          <a:moveTo>
                            <a:pt x="1148207" y="249682"/>
                          </a:moveTo>
                          <a:lnTo>
                            <a:pt x="1145794" y="262128"/>
                          </a:lnTo>
                          <a:lnTo>
                            <a:pt x="1195704" y="271907"/>
                          </a:lnTo>
                          <a:lnTo>
                            <a:pt x="1198117" y="259334"/>
                          </a:lnTo>
                          <a:lnTo>
                            <a:pt x="1148207" y="249682"/>
                          </a:lnTo>
                          <a:close/>
                        </a:path>
                        <a:path w="2367279" h="526414">
                          <a:moveTo>
                            <a:pt x="1235456" y="266573"/>
                          </a:moveTo>
                          <a:lnTo>
                            <a:pt x="1233042" y="279146"/>
                          </a:lnTo>
                          <a:lnTo>
                            <a:pt x="1282953" y="288798"/>
                          </a:lnTo>
                          <a:lnTo>
                            <a:pt x="1285366" y="276225"/>
                          </a:lnTo>
                          <a:lnTo>
                            <a:pt x="1235456" y="266573"/>
                          </a:lnTo>
                          <a:close/>
                        </a:path>
                        <a:path w="2367279" h="526414">
                          <a:moveTo>
                            <a:pt x="1322704" y="283464"/>
                          </a:moveTo>
                          <a:lnTo>
                            <a:pt x="1320291" y="296037"/>
                          </a:lnTo>
                          <a:lnTo>
                            <a:pt x="1370202" y="305689"/>
                          </a:lnTo>
                          <a:lnTo>
                            <a:pt x="1372615" y="293116"/>
                          </a:lnTo>
                          <a:lnTo>
                            <a:pt x="1322704" y="283464"/>
                          </a:lnTo>
                          <a:close/>
                        </a:path>
                        <a:path w="2367279" h="526414">
                          <a:moveTo>
                            <a:pt x="1410081" y="300355"/>
                          </a:moveTo>
                          <a:lnTo>
                            <a:pt x="1407667" y="312928"/>
                          </a:lnTo>
                          <a:lnTo>
                            <a:pt x="1457451" y="322580"/>
                          </a:lnTo>
                          <a:lnTo>
                            <a:pt x="1459864" y="310007"/>
                          </a:lnTo>
                          <a:lnTo>
                            <a:pt x="1410081" y="300355"/>
                          </a:lnTo>
                          <a:close/>
                        </a:path>
                        <a:path w="2367279" h="526414">
                          <a:moveTo>
                            <a:pt x="1497330" y="317246"/>
                          </a:moveTo>
                          <a:lnTo>
                            <a:pt x="1494917" y="329819"/>
                          </a:lnTo>
                          <a:lnTo>
                            <a:pt x="1544700" y="339471"/>
                          </a:lnTo>
                          <a:lnTo>
                            <a:pt x="1547113" y="327025"/>
                          </a:lnTo>
                          <a:lnTo>
                            <a:pt x="1497330" y="317246"/>
                          </a:lnTo>
                          <a:close/>
                        </a:path>
                        <a:path w="2367279" h="526414">
                          <a:moveTo>
                            <a:pt x="1584579" y="334264"/>
                          </a:moveTo>
                          <a:lnTo>
                            <a:pt x="1582166" y="346710"/>
                          </a:lnTo>
                          <a:lnTo>
                            <a:pt x="1632076" y="356362"/>
                          </a:lnTo>
                          <a:lnTo>
                            <a:pt x="1634489" y="343916"/>
                          </a:lnTo>
                          <a:lnTo>
                            <a:pt x="1584579" y="334264"/>
                          </a:lnTo>
                          <a:close/>
                        </a:path>
                        <a:path w="2367279" h="526414">
                          <a:moveTo>
                            <a:pt x="1671828" y="351155"/>
                          </a:moveTo>
                          <a:lnTo>
                            <a:pt x="1669414" y="363601"/>
                          </a:lnTo>
                          <a:lnTo>
                            <a:pt x="1719325" y="373253"/>
                          </a:lnTo>
                          <a:lnTo>
                            <a:pt x="1721738" y="360807"/>
                          </a:lnTo>
                          <a:lnTo>
                            <a:pt x="1671828" y="351155"/>
                          </a:lnTo>
                          <a:close/>
                        </a:path>
                        <a:path w="2367279" h="526414">
                          <a:moveTo>
                            <a:pt x="1759076" y="368046"/>
                          </a:moveTo>
                          <a:lnTo>
                            <a:pt x="1756663" y="380492"/>
                          </a:lnTo>
                          <a:lnTo>
                            <a:pt x="1806574" y="390144"/>
                          </a:lnTo>
                          <a:lnTo>
                            <a:pt x="1808987" y="377698"/>
                          </a:lnTo>
                          <a:lnTo>
                            <a:pt x="1759076" y="368046"/>
                          </a:lnTo>
                          <a:close/>
                        </a:path>
                        <a:path w="2367279" h="526414">
                          <a:moveTo>
                            <a:pt x="1846453" y="384937"/>
                          </a:moveTo>
                          <a:lnTo>
                            <a:pt x="1844039" y="397383"/>
                          </a:lnTo>
                          <a:lnTo>
                            <a:pt x="1893823" y="407035"/>
                          </a:lnTo>
                          <a:lnTo>
                            <a:pt x="1896236" y="394589"/>
                          </a:lnTo>
                          <a:lnTo>
                            <a:pt x="1846453" y="384937"/>
                          </a:lnTo>
                          <a:close/>
                        </a:path>
                        <a:path w="2367279" h="526414">
                          <a:moveTo>
                            <a:pt x="1933701" y="401828"/>
                          </a:moveTo>
                          <a:lnTo>
                            <a:pt x="1931288" y="414274"/>
                          </a:lnTo>
                          <a:lnTo>
                            <a:pt x="1981199" y="423926"/>
                          </a:lnTo>
                          <a:lnTo>
                            <a:pt x="1983612" y="411480"/>
                          </a:lnTo>
                          <a:lnTo>
                            <a:pt x="1933701" y="401828"/>
                          </a:lnTo>
                          <a:close/>
                        </a:path>
                        <a:path w="2367279" h="526414">
                          <a:moveTo>
                            <a:pt x="2020950" y="418719"/>
                          </a:moveTo>
                          <a:lnTo>
                            <a:pt x="2018537" y="431165"/>
                          </a:lnTo>
                          <a:lnTo>
                            <a:pt x="2068448" y="440817"/>
                          </a:lnTo>
                          <a:lnTo>
                            <a:pt x="2070861" y="428371"/>
                          </a:lnTo>
                          <a:lnTo>
                            <a:pt x="2020950" y="418719"/>
                          </a:lnTo>
                          <a:close/>
                        </a:path>
                        <a:path w="2367279" h="526414">
                          <a:moveTo>
                            <a:pt x="2108199" y="435610"/>
                          </a:moveTo>
                          <a:lnTo>
                            <a:pt x="2105786" y="448056"/>
                          </a:lnTo>
                          <a:lnTo>
                            <a:pt x="2155697" y="457708"/>
                          </a:lnTo>
                          <a:lnTo>
                            <a:pt x="2158110" y="445262"/>
                          </a:lnTo>
                          <a:lnTo>
                            <a:pt x="2108199" y="435610"/>
                          </a:lnTo>
                          <a:close/>
                        </a:path>
                        <a:path w="2367279" h="526414">
                          <a:moveTo>
                            <a:pt x="2195575" y="452501"/>
                          </a:moveTo>
                          <a:lnTo>
                            <a:pt x="2193162" y="464947"/>
                          </a:lnTo>
                          <a:lnTo>
                            <a:pt x="2242947" y="474599"/>
                          </a:lnTo>
                          <a:lnTo>
                            <a:pt x="2245360" y="462153"/>
                          </a:lnTo>
                          <a:lnTo>
                            <a:pt x="2195575" y="452501"/>
                          </a:lnTo>
                          <a:close/>
                        </a:path>
                        <a:path w="2367279" h="526414">
                          <a:moveTo>
                            <a:pt x="2342214" y="487365"/>
                          </a:moveTo>
                          <a:lnTo>
                            <a:pt x="2265934" y="514096"/>
                          </a:lnTo>
                          <a:lnTo>
                            <a:pt x="2264156" y="517652"/>
                          </a:lnTo>
                          <a:lnTo>
                            <a:pt x="2266442" y="524256"/>
                          </a:lnTo>
                          <a:lnTo>
                            <a:pt x="2270124" y="526034"/>
                          </a:lnTo>
                          <a:lnTo>
                            <a:pt x="2360130" y="494538"/>
                          </a:lnTo>
                          <a:lnTo>
                            <a:pt x="2350388" y="494538"/>
                          </a:lnTo>
                          <a:lnTo>
                            <a:pt x="2342214" y="487365"/>
                          </a:lnTo>
                          <a:close/>
                        </a:path>
                        <a:path w="2367279" h="526414">
                          <a:moveTo>
                            <a:pt x="2352547" y="483743"/>
                          </a:moveTo>
                          <a:lnTo>
                            <a:pt x="2342214" y="487365"/>
                          </a:lnTo>
                          <a:lnTo>
                            <a:pt x="2350388" y="494538"/>
                          </a:lnTo>
                          <a:lnTo>
                            <a:pt x="2352547" y="483743"/>
                          </a:lnTo>
                          <a:close/>
                        </a:path>
                        <a:path w="2367279" h="526414">
                          <a:moveTo>
                            <a:pt x="2357453" y="483743"/>
                          </a:moveTo>
                          <a:lnTo>
                            <a:pt x="2352547" y="483743"/>
                          </a:lnTo>
                          <a:lnTo>
                            <a:pt x="2350388" y="494538"/>
                          </a:lnTo>
                          <a:lnTo>
                            <a:pt x="2360130" y="494538"/>
                          </a:lnTo>
                          <a:lnTo>
                            <a:pt x="2367025" y="492125"/>
                          </a:lnTo>
                          <a:lnTo>
                            <a:pt x="2357453" y="483743"/>
                          </a:lnTo>
                          <a:close/>
                        </a:path>
                        <a:path w="2367279" h="526414">
                          <a:moveTo>
                            <a:pt x="2282824" y="469392"/>
                          </a:moveTo>
                          <a:lnTo>
                            <a:pt x="2280411" y="481838"/>
                          </a:lnTo>
                          <a:lnTo>
                            <a:pt x="2330322" y="491490"/>
                          </a:lnTo>
                          <a:lnTo>
                            <a:pt x="2332728" y="479042"/>
                          </a:lnTo>
                          <a:lnTo>
                            <a:pt x="2282824" y="469392"/>
                          </a:lnTo>
                          <a:close/>
                        </a:path>
                        <a:path w="2367279" h="526414">
                          <a:moveTo>
                            <a:pt x="2289810" y="424561"/>
                          </a:moveTo>
                          <a:lnTo>
                            <a:pt x="2285746" y="424815"/>
                          </a:lnTo>
                          <a:lnTo>
                            <a:pt x="2283460" y="427482"/>
                          </a:lnTo>
                          <a:lnTo>
                            <a:pt x="2281173" y="430022"/>
                          </a:lnTo>
                          <a:lnTo>
                            <a:pt x="2281428" y="434086"/>
                          </a:lnTo>
                          <a:lnTo>
                            <a:pt x="2284095" y="436372"/>
                          </a:lnTo>
                          <a:lnTo>
                            <a:pt x="2342214" y="487365"/>
                          </a:lnTo>
                          <a:lnTo>
                            <a:pt x="2352547" y="483743"/>
                          </a:lnTo>
                          <a:lnTo>
                            <a:pt x="2357453" y="483743"/>
                          </a:lnTo>
                          <a:lnTo>
                            <a:pt x="2292476" y="426847"/>
                          </a:lnTo>
                          <a:lnTo>
                            <a:pt x="2289810" y="42456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6" name="object 56"/>
                    <p:cNvSpPr/>
                    <p:nvPr/>
                  </p:nvSpPr>
                  <p:spPr>
                    <a:xfrm>
                      <a:off x="2528316" y="4064508"/>
                      <a:ext cx="412115" cy="4527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2114" h="452754">
                          <a:moveTo>
                            <a:pt x="339089" y="70739"/>
                          </a:moveTo>
                          <a:lnTo>
                            <a:pt x="304800" y="108331"/>
                          </a:lnTo>
                          <a:lnTo>
                            <a:pt x="314197" y="116840"/>
                          </a:lnTo>
                          <a:lnTo>
                            <a:pt x="348488" y="79248"/>
                          </a:lnTo>
                          <a:lnTo>
                            <a:pt x="339089" y="70739"/>
                          </a:lnTo>
                          <a:close/>
                        </a:path>
                        <a:path w="412114" h="452754">
                          <a:moveTo>
                            <a:pt x="411056" y="4953"/>
                          </a:moveTo>
                          <a:lnTo>
                            <a:pt x="398906" y="4953"/>
                          </a:lnTo>
                          <a:lnTo>
                            <a:pt x="408304" y="13589"/>
                          </a:lnTo>
                          <a:lnTo>
                            <a:pt x="392484" y="30938"/>
                          </a:lnTo>
                          <a:lnTo>
                            <a:pt x="378967" y="94234"/>
                          </a:lnTo>
                          <a:lnTo>
                            <a:pt x="378206" y="97663"/>
                          </a:lnTo>
                          <a:lnTo>
                            <a:pt x="380364" y="101092"/>
                          </a:lnTo>
                          <a:lnTo>
                            <a:pt x="383794" y="101727"/>
                          </a:lnTo>
                          <a:lnTo>
                            <a:pt x="387222" y="102489"/>
                          </a:lnTo>
                          <a:lnTo>
                            <a:pt x="390651" y="100330"/>
                          </a:lnTo>
                          <a:lnTo>
                            <a:pt x="391413" y="96901"/>
                          </a:lnTo>
                          <a:lnTo>
                            <a:pt x="411056" y="4953"/>
                          </a:lnTo>
                          <a:close/>
                        </a:path>
                        <a:path w="412114" h="452754">
                          <a:moveTo>
                            <a:pt x="395113" y="18628"/>
                          </a:moveTo>
                          <a:lnTo>
                            <a:pt x="383034" y="22418"/>
                          </a:lnTo>
                          <a:lnTo>
                            <a:pt x="364744" y="42545"/>
                          </a:lnTo>
                          <a:lnTo>
                            <a:pt x="374141" y="51054"/>
                          </a:lnTo>
                          <a:lnTo>
                            <a:pt x="392484" y="30938"/>
                          </a:lnTo>
                          <a:lnTo>
                            <a:pt x="395113" y="18628"/>
                          </a:lnTo>
                          <a:close/>
                        </a:path>
                        <a:path w="412114" h="452754">
                          <a:moveTo>
                            <a:pt x="412114" y="0"/>
                          </a:moveTo>
                          <a:lnTo>
                            <a:pt x="314197" y="30607"/>
                          </a:lnTo>
                          <a:lnTo>
                            <a:pt x="312292" y="34290"/>
                          </a:lnTo>
                          <a:lnTo>
                            <a:pt x="313435" y="37592"/>
                          </a:lnTo>
                          <a:lnTo>
                            <a:pt x="314451" y="40894"/>
                          </a:lnTo>
                          <a:lnTo>
                            <a:pt x="318007" y="42799"/>
                          </a:lnTo>
                          <a:lnTo>
                            <a:pt x="383034" y="22418"/>
                          </a:lnTo>
                          <a:lnTo>
                            <a:pt x="398906" y="4953"/>
                          </a:lnTo>
                          <a:lnTo>
                            <a:pt x="411056" y="4953"/>
                          </a:lnTo>
                          <a:lnTo>
                            <a:pt x="412114" y="0"/>
                          </a:lnTo>
                          <a:close/>
                        </a:path>
                        <a:path w="412114" h="452754">
                          <a:moveTo>
                            <a:pt x="402223" y="8001"/>
                          </a:moveTo>
                          <a:lnTo>
                            <a:pt x="397382" y="8001"/>
                          </a:lnTo>
                          <a:lnTo>
                            <a:pt x="405510" y="15367"/>
                          </a:lnTo>
                          <a:lnTo>
                            <a:pt x="395113" y="18628"/>
                          </a:lnTo>
                          <a:lnTo>
                            <a:pt x="392484" y="30938"/>
                          </a:lnTo>
                          <a:lnTo>
                            <a:pt x="408304" y="13589"/>
                          </a:lnTo>
                          <a:lnTo>
                            <a:pt x="402223" y="8001"/>
                          </a:lnTo>
                          <a:close/>
                        </a:path>
                        <a:path w="412114" h="452754">
                          <a:moveTo>
                            <a:pt x="398906" y="4953"/>
                          </a:moveTo>
                          <a:lnTo>
                            <a:pt x="383034" y="22418"/>
                          </a:lnTo>
                          <a:lnTo>
                            <a:pt x="395113" y="18628"/>
                          </a:lnTo>
                          <a:lnTo>
                            <a:pt x="397382" y="8001"/>
                          </a:lnTo>
                          <a:lnTo>
                            <a:pt x="402223" y="8001"/>
                          </a:lnTo>
                          <a:lnTo>
                            <a:pt x="398906" y="4953"/>
                          </a:lnTo>
                          <a:close/>
                        </a:path>
                        <a:path w="412114" h="452754">
                          <a:moveTo>
                            <a:pt x="397382" y="8001"/>
                          </a:moveTo>
                          <a:lnTo>
                            <a:pt x="395113" y="18628"/>
                          </a:lnTo>
                          <a:lnTo>
                            <a:pt x="405510" y="15367"/>
                          </a:lnTo>
                          <a:lnTo>
                            <a:pt x="397382" y="8001"/>
                          </a:lnTo>
                          <a:close/>
                        </a:path>
                        <a:path w="412114" h="452754">
                          <a:moveTo>
                            <a:pt x="279145" y="136398"/>
                          </a:moveTo>
                          <a:lnTo>
                            <a:pt x="244982" y="173990"/>
                          </a:lnTo>
                          <a:lnTo>
                            <a:pt x="254381" y="182499"/>
                          </a:lnTo>
                          <a:lnTo>
                            <a:pt x="288544" y="145034"/>
                          </a:lnTo>
                          <a:lnTo>
                            <a:pt x="279145" y="136398"/>
                          </a:lnTo>
                          <a:close/>
                        </a:path>
                        <a:path w="412114" h="452754">
                          <a:moveTo>
                            <a:pt x="219328" y="202184"/>
                          </a:moveTo>
                          <a:lnTo>
                            <a:pt x="185038" y="239649"/>
                          </a:lnTo>
                          <a:lnTo>
                            <a:pt x="194436" y="248285"/>
                          </a:lnTo>
                          <a:lnTo>
                            <a:pt x="228726" y="210693"/>
                          </a:lnTo>
                          <a:lnTo>
                            <a:pt x="219328" y="202184"/>
                          </a:lnTo>
                          <a:close/>
                        </a:path>
                        <a:path w="412114" h="452754">
                          <a:moveTo>
                            <a:pt x="159384" y="267843"/>
                          </a:moveTo>
                          <a:lnTo>
                            <a:pt x="125221" y="305435"/>
                          </a:lnTo>
                          <a:lnTo>
                            <a:pt x="134619" y="313944"/>
                          </a:lnTo>
                          <a:lnTo>
                            <a:pt x="168782" y="276352"/>
                          </a:lnTo>
                          <a:lnTo>
                            <a:pt x="159384" y="267843"/>
                          </a:lnTo>
                          <a:close/>
                        </a:path>
                        <a:path w="412114" h="452754">
                          <a:moveTo>
                            <a:pt x="24891" y="349758"/>
                          </a:moveTo>
                          <a:lnTo>
                            <a:pt x="21462" y="351917"/>
                          </a:lnTo>
                          <a:lnTo>
                            <a:pt x="20700" y="355346"/>
                          </a:lnTo>
                          <a:lnTo>
                            <a:pt x="0" y="452247"/>
                          </a:lnTo>
                          <a:lnTo>
                            <a:pt x="21898" y="445389"/>
                          </a:lnTo>
                          <a:lnTo>
                            <a:pt x="14858" y="445389"/>
                          </a:lnTo>
                          <a:lnTo>
                            <a:pt x="5460" y="436880"/>
                          </a:lnTo>
                          <a:lnTo>
                            <a:pt x="19635" y="421282"/>
                          </a:lnTo>
                          <a:lnTo>
                            <a:pt x="33146" y="358013"/>
                          </a:lnTo>
                          <a:lnTo>
                            <a:pt x="33908" y="354584"/>
                          </a:lnTo>
                          <a:lnTo>
                            <a:pt x="31750" y="351282"/>
                          </a:lnTo>
                          <a:lnTo>
                            <a:pt x="24891" y="349758"/>
                          </a:lnTo>
                          <a:close/>
                        </a:path>
                        <a:path w="412114" h="452754">
                          <a:moveTo>
                            <a:pt x="19635" y="421282"/>
                          </a:moveTo>
                          <a:lnTo>
                            <a:pt x="5460" y="436880"/>
                          </a:lnTo>
                          <a:lnTo>
                            <a:pt x="14858" y="445389"/>
                          </a:lnTo>
                          <a:lnTo>
                            <a:pt x="15897" y="444246"/>
                          </a:lnTo>
                          <a:lnTo>
                            <a:pt x="14731" y="444246"/>
                          </a:lnTo>
                          <a:lnTo>
                            <a:pt x="6603" y="436880"/>
                          </a:lnTo>
                          <a:lnTo>
                            <a:pt x="17001" y="433618"/>
                          </a:lnTo>
                          <a:lnTo>
                            <a:pt x="19635" y="421282"/>
                          </a:lnTo>
                          <a:close/>
                        </a:path>
                        <a:path w="412114" h="452754">
                          <a:moveTo>
                            <a:pt x="94106" y="409448"/>
                          </a:moveTo>
                          <a:lnTo>
                            <a:pt x="28968" y="429863"/>
                          </a:lnTo>
                          <a:lnTo>
                            <a:pt x="14858" y="445389"/>
                          </a:lnTo>
                          <a:lnTo>
                            <a:pt x="21898" y="445389"/>
                          </a:lnTo>
                          <a:lnTo>
                            <a:pt x="94487" y="422656"/>
                          </a:lnTo>
                          <a:lnTo>
                            <a:pt x="97916" y="421640"/>
                          </a:lnTo>
                          <a:lnTo>
                            <a:pt x="99694" y="418084"/>
                          </a:lnTo>
                          <a:lnTo>
                            <a:pt x="98678" y="414655"/>
                          </a:lnTo>
                          <a:lnTo>
                            <a:pt x="97662" y="411353"/>
                          </a:lnTo>
                          <a:lnTo>
                            <a:pt x="94106" y="409448"/>
                          </a:lnTo>
                          <a:close/>
                        </a:path>
                        <a:path w="412114" h="452754">
                          <a:moveTo>
                            <a:pt x="17001" y="433618"/>
                          </a:moveTo>
                          <a:lnTo>
                            <a:pt x="6603" y="436880"/>
                          </a:lnTo>
                          <a:lnTo>
                            <a:pt x="14731" y="444246"/>
                          </a:lnTo>
                          <a:lnTo>
                            <a:pt x="17001" y="433618"/>
                          </a:lnTo>
                          <a:close/>
                        </a:path>
                        <a:path w="412114" h="452754">
                          <a:moveTo>
                            <a:pt x="28968" y="429863"/>
                          </a:moveTo>
                          <a:lnTo>
                            <a:pt x="17001" y="433618"/>
                          </a:lnTo>
                          <a:lnTo>
                            <a:pt x="14731" y="444246"/>
                          </a:lnTo>
                          <a:lnTo>
                            <a:pt x="15897" y="444246"/>
                          </a:lnTo>
                          <a:lnTo>
                            <a:pt x="28968" y="429863"/>
                          </a:lnTo>
                          <a:close/>
                        </a:path>
                        <a:path w="412114" h="452754">
                          <a:moveTo>
                            <a:pt x="39623" y="399288"/>
                          </a:moveTo>
                          <a:lnTo>
                            <a:pt x="19635" y="421282"/>
                          </a:lnTo>
                          <a:lnTo>
                            <a:pt x="17001" y="433618"/>
                          </a:lnTo>
                          <a:lnTo>
                            <a:pt x="28968" y="429863"/>
                          </a:lnTo>
                          <a:lnTo>
                            <a:pt x="49021" y="407797"/>
                          </a:lnTo>
                          <a:lnTo>
                            <a:pt x="39623" y="399288"/>
                          </a:lnTo>
                          <a:close/>
                        </a:path>
                        <a:path w="412114" h="452754">
                          <a:moveTo>
                            <a:pt x="99567" y="333629"/>
                          </a:moveTo>
                          <a:lnTo>
                            <a:pt x="65404" y="371094"/>
                          </a:lnTo>
                          <a:lnTo>
                            <a:pt x="74675" y="379730"/>
                          </a:lnTo>
                          <a:lnTo>
                            <a:pt x="108965" y="342138"/>
                          </a:lnTo>
                          <a:lnTo>
                            <a:pt x="99567" y="3336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7" name="object 57"/>
                    <p:cNvSpPr/>
                    <p:nvPr/>
                  </p:nvSpPr>
                  <p:spPr>
                    <a:xfrm>
                      <a:off x="3163823" y="4053332"/>
                      <a:ext cx="1238250" cy="4819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8250" h="481964">
                          <a:moveTo>
                            <a:pt x="100837" y="0"/>
                          </a:moveTo>
                          <a:lnTo>
                            <a:pt x="0" y="18796"/>
                          </a:lnTo>
                          <a:lnTo>
                            <a:pt x="63626" y="94742"/>
                          </a:lnTo>
                          <a:lnTo>
                            <a:pt x="65912" y="97409"/>
                          </a:lnTo>
                          <a:lnTo>
                            <a:pt x="69976" y="97790"/>
                          </a:lnTo>
                          <a:lnTo>
                            <a:pt x="75311" y="93218"/>
                          </a:lnTo>
                          <a:lnTo>
                            <a:pt x="75692" y="89154"/>
                          </a:lnTo>
                          <a:lnTo>
                            <a:pt x="73406" y="86487"/>
                          </a:lnTo>
                          <a:lnTo>
                            <a:pt x="31771" y="36935"/>
                          </a:lnTo>
                          <a:lnTo>
                            <a:pt x="9651" y="28956"/>
                          </a:lnTo>
                          <a:lnTo>
                            <a:pt x="13969" y="17018"/>
                          </a:lnTo>
                          <a:lnTo>
                            <a:pt x="79215" y="17018"/>
                          </a:lnTo>
                          <a:lnTo>
                            <a:pt x="103124" y="12573"/>
                          </a:lnTo>
                          <a:lnTo>
                            <a:pt x="105410" y="9271"/>
                          </a:lnTo>
                          <a:lnTo>
                            <a:pt x="104139" y="2286"/>
                          </a:lnTo>
                          <a:lnTo>
                            <a:pt x="100837" y="0"/>
                          </a:lnTo>
                          <a:close/>
                        </a:path>
                        <a:path w="1238250" h="481964">
                          <a:moveTo>
                            <a:pt x="97662" y="47117"/>
                          </a:moveTo>
                          <a:lnTo>
                            <a:pt x="93345" y="59055"/>
                          </a:lnTo>
                          <a:lnTo>
                            <a:pt x="141224" y="76200"/>
                          </a:lnTo>
                          <a:lnTo>
                            <a:pt x="145414" y="64262"/>
                          </a:lnTo>
                          <a:lnTo>
                            <a:pt x="97662" y="47117"/>
                          </a:lnTo>
                          <a:close/>
                        </a:path>
                        <a:path w="1238250" h="481964">
                          <a:moveTo>
                            <a:pt x="36267" y="25002"/>
                          </a:moveTo>
                          <a:lnTo>
                            <a:pt x="23707" y="27337"/>
                          </a:lnTo>
                          <a:lnTo>
                            <a:pt x="31771" y="36935"/>
                          </a:lnTo>
                          <a:lnTo>
                            <a:pt x="57531" y="46228"/>
                          </a:lnTo>
                          <a:lnTo>
                            <a:pt x="61849" y="34163"/>
                          </a:lnTo>
                          <a:lnTo>
                            <a:pt x="36267" y="25002"/>
                          </a:lnTo>
                          <a:close/>
                        </a:path>
                        <a:path w="1238250" h="481964">
                          <a:moveTo>
                            <a:pt x="13969" y="17018"/>
                          </a:moveTo>
                          <a:lnTo>
                            <a:pt x="9651" y="28956"/>
                          </a:lnTo>
                          <a:lnTo>
                            <a:pt x="31771" y="36935"/>
                          </a:lnTo>
                          <a:lnTo>
                            <a:pt x="25387" y="29337"/>
                          </a:lnTo>
                          <a:lnTo>
                            <a:pt x="12953" y="29337"/>
                          </a:lnTo>
                          <a:lnTo>
                            <a:pt x="16637" y="18923"/>
                          </a:lnTo>
                          <a:lnTo>
                            <a:pt x="19289" y="18923"/>
                          </a:lnTo>
                          <a:lnTo>
                            <a:pt x="13969" y="17018"/>
                          </a:lnTo>
                          <a:close/>
                        </a:path>
                        <a:path w="1238250" h="481964">
                          <a:moveTo>
                            <a:pt x="16637" y="18923"/>
                          </a:moveTo>
                          <a:lnTo>
                            <a:pt x="12953" y="29337"/>
                          </a:lnTo>
                          <a:lnTo>
                            <a:pt x="23707" y="27337"/>
                          </a:lnTo>
                          <a:lnTo>
                            <a:pt x="16637" y="18923"/>
                          </a:lnTo>
                          <a:close/>
                        </a:path>
                        <a:path w="1238250" h="481964">
                          <a:moveTo>
                            <a:pt x="23707" y="27337"/>
                          </a:moveTo>
                          <a:lnTo>
                            <a:pt x="12953" y="29337"/>
                          </a:lnTo>
                          <a:lnTo>
                            <a:pt x="25387" y="29337"/>
                          </a:lnTo>
                          <a:lnTo>
                            <a:pt x="23707" y="27337"/>
                          </a:lnTo>
                          <a:close/>
                        </a:path>
                        <a:path w="1238250" h="481964">
                          <a:moveTo>
                            <a:pt x="19289" y="18923"/>
                          </a:moveTo>
                          <a:lnTo>
                            <a:pt x="16637" y="18923"/>
                          </a:lnTo>
                          <a:lnTo>
                            <a:pt x="23707" y="27337"/>
                          </a:lnTo>
                          <a:lnTo>
                            <a:pt x="36267" y="25002"/>
                          </a:lnTo>
                          <a:lnTo>
                            <a:pt x="19289" y="18923"/>
                          </a:lnTo>
                          <a:close/>
                        </a:path>
                        <a:path w="1238250" h="481964">
                          <a:moveTo>
                            <a:pt x="79215" y="17018"/>
                          </a:moveTo>
                          <a:lnTo>
                            <a:pt x="13969" y="17018"/>
                          </a:lnTo>
                          <a:lnTo>
                            <a:pt x="36267" y="25002"/>
                          </a:lnTo>
                          <a:lnTo>
                            <a:pt x="79215" y="17018"/>
                          </a:lnTo>
                          <a:close/>
                        </a:path>
                        <a:path w="1238250" h="481964">
                          <a:moveTo>
                            <a:pt x="181355" y="77089"/>
                          </a:moveTo>
                          <a:lnTo>
                            <a:pt x="177037" y="89027"/>
                          </a:lnTo>
                          <a:lnTo>
                            <a:pt x="224916" y="106172"/>
                          </a:lnTo>
                          <a:lnTo>
                            <a:pt x="229108" y="94234"/>
                          </a:lnTo>
                          <a:lnTo>
                            <a:pt x="181355" y="77089"/>
                          </a:lnTo>
                          <a:close/>
                        </a:path>
                        <a:path w="1238250" h="481964">
                          <a:moveTo>
                            <a:pt x="265049" y="107061"/>
                          </a:moveTo>
                          <a:lnTo>
                            <a:pt x="260730" y="119126"/>
                          </a:lnTo>
                          <a:lnTo>
                            <a:pt x="308610" y="136271"/>
                          </a:lnTo>
                          <a:lnTo>
                            <a:pt x="312800" y="124206"/>
                          </a:lnTo>
                          <a:lnTo>
                            <a:pt x="265049" y="107061"/>
                          </a:lnTo>
                          <a:close/>
                        </a:path>
                        <a:path w="1238250" h="481964">
                          <a:moveTo>
                            <a:pt x="348741" y="137160"/>
                          </a:moveTo>
                          <a:lnTo>
                            <a:pt x="344424" y="149098"/>
                          </a:lnTo>
                          <a:lnTo>
                            <a:pt x="392175" y="166243"/>
                          </a:lnTo>
                          <a:lnTo>
                            <a:pt x="396493" y="154305"/>
                          </a:lnTo>
                          <a:lnTo>
                            <a:pt x="348741" y="137160"/>
                          </a:lnTo>
                          <a:close/>
                        </a:path>
                        <a:path w="1238250" h="481964">
                          <a:moveTo>
                            <a:pt x="432435" y="167132"/>
                          </a:moveTo>
                          <a:lnTo>
                            <a:pt x="428116" y="179070"/>
                          </a:lnTo>
                          <a:lnTo>
                            <a:pt x="475868" y="196215"/>
                          </a:lnTo>
                          <a:lnTo>
                            <a:pt x="480187" y="184277"/>
                          </a:lnTo>
                          <a:lnTo>
                            <a:pt x="432435" y="167132"/>
                          </a:lnTo>
                          <a:close/>
                        </a:path>
                        <a:path w="1238250" h="481964">
                          <a:moveTo>
                            <a:pt x="516000" y="197104"/>
                          </a:moveTo>
                          <a:lnTo>
                            <a:pt x="511810" y="209169"/>
                          </a:lnTo>
                          <a:lnTo>
                            <a:pt x="559562" y="226314"/>
                          </a:lnTo>
                          <a:lnTo>
                            <a:pt x="563879" y="214376"/>
                          </a:lnTo>
                          <a:lnTo>
                            <a:pt x="516000" y="197104"/>
                          </a:lnTo>
                          <a:close/>
                        </a:path>
                        <a:path w="1238250" h="481964">
                          <a:moveTo>
                            <a:pt x="599693" y="227203"/>
                          </a:moveTo>
                          <a:lnTo>
                            <a:pt x="595502" y="239141"/>
                          </a:lnTo>
                          <a:lnTo>
                            <a:pt x="643254" y="256286"/>
                          </a:lnTo>
                          <a:lnTo>
                            <a:pt x="647573" y="244348"/>
                          </a:lnTo>
                          <a:lnTo>
                            <a:pt x="599693" y="227203"/>
                          </a:lnTo>
                          <a:close/>
                        </a:path>
                        <a:path w="1238250" h="481964">
                          <a:moveTo>
                            <a:pt x="683387" y="257175"/>
                          </a:moveTo>
                          <a:lnTo>
                            <a:pt x="679068" y="269113"/>
                          </a:lnTo>
                          <a:lnTo>
                            <a:pt x="726948" y="286258"/>
                          </a:lnTo>
                          <a:lnTo>
                            <a:pt x="731265" y="274320"/>
                          </a:lnTo>
                          <a:lnTo>
                            <a:pt x="683387" y="257175"/>
                          </a:lnTo>
                          <a:close/>
                        </a:path>
                        <a:path w="1238250" h="481964">
                          <a:moveTo>
                            <a:pt x="767079" y="287274"/>
                          </a:moveTo>
                          <a:lnTo>
                            <a:pt x="762762" y="299212"/>
                          </a:lnTo>
                          <a:lnTo>
                            <a:pt x="810640" y="316357"/>
                          </a:lnTo>
                          <a:lnTo>
                            <a:pt x="814959" y="304419"/>
                          </a:lnTo>
                          <a:lnTo>
                            <a:pt x="767079" y="287274"/>
                          </a:lnTo>
                          <a:close/>
                        </a:path>
                        <a:path w="1238250" h="481964">
                          <a:moveTo>
                            <a:pt x="850773" y="317246"/>
                          </a:moveTo>
                          <a:lnTo>
                            <a:pt x="846454" y="329184"/>
                          </a:lnTo>
                          <a:lnTo>
                            <a:pt x="894334" y="346329"/>
                          </a:lnTo>
                          <a:lnTo>
                            <a:pt x="898651" y="334391"/>
                          </a:lnTo>
                          <a:lnTo>
                            <a:pt x="850773" y="317246"/>
                          </a:lnTo>
                          <a:close/>
                        </a:path>
                        <a:path w="1238250" h="481964">
                          <a:moveTo>
                            <a:pt x="934465" y="347218"/>
                          </a:moveTo>
                          <a:lnTo>
                            <a:pt x="930148" y="359156"/>
                          </a:lnTo>
                          <a:lnTo>
                            <a:pt x="978026" y="376301"/>
                          </a:lnTo>
                          <a:lnTo>
                            <a:pt x="982217" y="364363"/>
                          </a:lnTo>
                          <a:lnTo>
                            <a:pt x="934465" y="347218"/>
                          </a:lnTo>
                          <a:close/>
                        </a:path>
                        <a:path w="1238250" h="481964">
                          <a:moveTo>
                            <a:pt x="1018159" y="377317"/>
                          </a:moveTo>
                          <a:lnTo>
                            <a:pt x="1013840" y="389255"/>
                          </a:lnTo>
                          <a:lnTo>
                            <a:pt x="1061720" y="406400"/>
                          </a:lnTo>
                          <a:lnTo>
                            <a:pt x="1065911" y="394462"/>
                          </a:lnTo>
                          <a:lnTo>
                            <a:pt x="1018159" y="377317"/>
                          </a:lnTo>
                          <a:close/>
                        </a:path>
                        <a:path w="1238250" h="481964">
                          <a:moveTo>
                            <a:pt x="1202144" y="456749"/>
                          </a:moveTo>
                          <a:lnTo>
                            <a:pt x="1134999" y="469138"/>
                          </a:lnTo>
                          <a:lnTo>
                            <a:pt x="1132713" y="472567"/>
                          </a:lnTo>
                          <a:lnTo>
                            <a:pt x="1133983" y="479425"/>
                          </a:lnTo>
                          <a:lnTo>
                            <a:pt x="1137285" y="481711"/>
                          </a:lnTo>
                          <a:lnTo>
                            <a:pt x="1228584" y="464693"/>
                          </a:lnTo>
                          <a:lnTo>
                            <a:pt x="1224152" y="464693"/>
                          </a:lnTo>
                          <a:lnTo>
                            <a:pt x="1202144" y="456749"/>
                          </a:lnTo>
                          <a:close/>
                        </a:path>
                        <a:path w="1238250" h="481964">
                          <a:moveTo>
                            <a:pt x="1214497" y="454470"/>
                          </a:moveTo>
                          <a:lnTo>
                            <a:pt x="1202144" y="456749"/>
                          </a:lnTo>
                          <a:lnTo>
                            <a:pt x="1224152" y="464693"/>
                          </a:lnTo>
                          <a:lnTo>
                            <a:pt x="1224842" y="462788"/>
                          </a:lnTo>
                          <a:lnTo>
                            <a:pt x="1221486" y="462788"/>
                          </a:lnTo>
                          <a:lnTo>
                            <a:pt x="1214497" y="454470"/>
                          </a:lnTo>
                          <a:close/>
                        </a:path>
                        <a:path w="1238250" h="481964">
                          <a:moveTo>
                            <a:pt x="1168146" y="384048"/>
                          </a:moveTo>
                          <a:lnTo>
                            <a:pt x="1165478" y="386207"/>
                          </a:lnTo>
                          <a:lnTo>
                            <a:pt x="1162812" y="388493"/>
                          </a:lnTo>
                          <a:lnTo>
                            <a:pt x="1162430" y="392557"/>
                          </a:lnTo>
                          <a:lnTo>
                            <a:pt x="1164716" y="395224"/>
                          </a:lnTo>
                          <a:lnTo>
                            <a:pt x="1206346" y="444769"/>
                          </a:lnTo>
                          <a:lnTo>
                            <a:pt x="1228471" y="452755"/>
                          </a:lnTo>
                          <a:lnTo>
                            <a:pt x="1224152" y="464693"/>
                          </a:lnTo>
                          <a:lnTo>
                            <a:pt x="1228584" y="464693"/>
                          </a:lnTo>
                          <a:lnTo>
                            <a:pt x="1238123" y="462915"/>
                          </a:lnTo>
                          <a:lnTo>
                            <a:pt x="1174496" y="387096"/>
                          </a:lnTo>
                          <a:lnTo>
                            <a:pt x="1172210" y="384302"/>
                          </a:lnTo>
                          <a:lnTo>
                            <a:pt x="1168146" y="384048"/>
                          </a:lnTo>
                          <a:close/>
                        </a:path>
                        <a:path w="1238250" h="481964">
                          <a:moveTo>
                            <a:pt x="1225168" y="452501"/>
                          </a:moveTo>
                          <a:lnTo>
                            <a:pt x="1214497" y="454470"/>
                          </a:lnTo>
                          <a:lnTo>
                            <a:pt x="1221486" y="462788"/>
                          </a:lnTo>
                          <a:lnTo>
                            <a:pt x="1225168" y="452501"/>
                          </a:lnTo>
                          <a:close/>
                        </a:path>
                        <a:path w="1238250" h="481964">
                          <a:moveTo>
                            <a:pt x="1227767" y="452501"/>
                          </a:moveTo>
                          <a:lnTo>
                            <a:pt x="1225168" y="452501"/>
                          </a:lnTo>
                          <a:lnTo>
                            <a:pt x="1221486" y="462788"/>
                          </a:lnTo>
                          <a:lnTo>
                            <a:pt x="1224842" y="462788"/>
                          </a:lnTo>
                          <a:lnTo>
                            <a:pt x="1228471" y="452755"/>
                          </a:lnTo>
                          <a:lnTo>
                            <a:pt x="1227767" y="452501"/>
                          </a:lnTo>
                          <a:close/>
                        </a:path>
                        <a:path w="1238250" h="481964">
                          <a:moveTo>
                            <a:pt x="1185545" y="437261"/>
                          </a:moveTo>
                          <a:lnTo>
                            <a:pt x="1181227" y="449199"/>
                          </a:lnTo>
                          <a:lnTo>
                            <a:pt x="1202144" y="456749"/>
                          </a:lnTo>
                          <a:lnTo>
                            <a:pt x="1214497" y="454470"/>
                          </a:lnTo>
                          <a:lnTo>
                            <a:pt x="1206346" y="444769"/>
                          </a:lnTo>
                          <a:lnTo>
                            <a:pt x="1185545" y="437261"/>
                          </a:lnTo>
                          <a:close/>
                        </a:path>
                        <a:path w="1238250" h="481964">
                          <a:moveTo>
                            <a:pt x="1206346" y="444769"/>
                          </a:moveTo>
                          <a:lnTo>
                            <a:pt x="1214497" y="454470"/>
                          </a:lnTo>
                          <a:lnTo>
                            <a:pt x="1225168" y="452501"/>
                          </a:lnTo>
                          <a:lnTo>
                            <a:pt x="1227767" y="452501"/>
                          </a:lnTo>
                          <a:lnTo>
                            <a:pt x="1206346" y="444769"/>
                          </a:lnTo>
                          <a:close/>
                        </a:path>
                        <a:path w="1238250" h="481964">
                          <a:moveTo>
                            <a:pt x="1101852" y="407289"/>
                          </a:moveTo>
                          <a:lnTo>
                            <a:pt x="1097534" y="419227"/>
                          </a:lnTo>
                          <a:lnTo>
                            <a:pt x="1145286" y="436372"/>
                          </a:lnTo>
                          <a:lnTo>
                            <a:pt x="1149603" y="424434"/>
                          </a:lnTo>
                          <a:lnTo>
                            <a:pt x="1101852" y="40728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8" name="object 58"/>
                    <p:cNvSpPr/>
                    <p:nvPr/>
                  </p:nvSpPr>
                  <p:spPr>
                    <a:xfrm>
                      <a:off x="2941320" y="4047490"/>
                      <a:ext cx="1249045" cy="4876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49045" h="487679">
                          <a:moveTo>
                            <a:pt x="1239800" y="16891"/>
                          </a:moveTo>
                          <a:lnTo>
                            <a:pt x="1234694" y="16891"/>
                          </a:lnTo>
                          <a:lnTo>
                            <a:pt x="1239012" y="28829"/>
                          </a:lnTo>
                          <a:lnTo>
                            <a:pt x="1216874" y="36777"/>
                          </a:lnTo>
                          <a:lnTo>
                            <a:pt x="1175384" y="86360"/>
                          </a:lnTo>
                          <a:lnTo>
                            <a:pt x="1173099" y="89027"/>
                          </a:lnTo>
                          <a:lnTo>
                            <a:pt x="1173480" y="93091"/>
                          </a:lnTo>
                          <a:lnTo>
                            <a:pt x="1176146" y="95377"/>
                          </a:lnTo>
                          <a:lnTo>
                            <a:pt x="1178941" y="97536"/>
                          </a:lnTo>
                          <a:lnTo>
                            <a:pt x="1182878" y="97282"/>
                          </a:lnTo>
                          <a:lnTo>
                            <a:pt x="1185164" y="94487"/>
                          </a:lnTo>
                          <a:lnTo>
                            <a:pt x="1248791" y="18542"/>
                          </a:lnTo>
                          <a:lnTo>
                            <a:pt x="1239800" y="16891"/>
                          </a:lnTo>
                          <a:close/>
                        </a:path>
                        <a:path w="1249045" h="487679">
                          <a:moveTo>
                            <a:pt x="1151128" y="46990"/>
                          </a:moveTo>
                          <a:lnTo>
                            <a:pt x="1103376" y="64262"/>
                          </a:lnTo>
                          <a:lnTo>
                            <a:pt x="1107567" y="76200"/>
                          </a:lnTo>
                          <a:lnTo>
                            <a:pt x="1155445" y="58928"/>
                          </a:lnTo>
                          <a:lnTo>
                            <a:pt x="1151128" y="46990"/>
                          </a:lnTo>
                          <a:close/>
                        </a:path>
                        <a:path w="1249045" h="487679">
                          <a:moveTo>
                            <a:pt x="1212608" y="24820"/>
                          </a:moveTo>
                          <a:lnTo>
                            <a:pt x="1186942" y="34036"/>
                          </a:lnTo>
                          <a:lnTo>
                            <a:pt x="1191259" y="45974"/>
                          </a:lnTo>
                          <a:lnTo>
                            <a:pt x="1216874" y="36777"/>
                          </a:lnTo>
                          <a:lnTo>
                            <a:pt x="1224970" y="27101"/>
                          </a:lnTo>
                          <a:lnTo>
                            <a:pt x="1212608" y="24820"/>
                          </a:lnTo>
                          <a:close/>
                        </a:path>
                        <a:path w="1249045" h="487679">
                          <a:moveTo>
                            <a:pt x="1224970" y="27101"/>
                          </a:moveTo>
                          <a:lnTo>
                            <a:pt x="1216874" y="36777"/>
                          </a:lnTo>
                          <a:lnTo>
                            <a:pt x="1238304" y="29083"/>
                          </a:lnTo>
                          <a:lnTo>
                            <a:pt x="1235709" y="29083"/>
                          </a:lnTo>
                          <a:lnTo>
                            <a:pt x="1224970" y="27101"/>
                          </a:lnTo>
                          <a:close/>
                        </a:path>
                        <a:path w="1249045" h="487679">
                          <a:moveTo>
                            <a:pt x="1232027" y="18668"/>
                          </a:moveTo>
                          <a:lnTo>
                            <a:pt x="1224970" y="27101"/>
                          </a:lnTo>
                          <a:lnTo>
                            <a:pt x="1235709" y="29083"/>
                          </a:lnTo>
                          <a:lnTo>
                            <a:pt x="1232027" y="18668"/>
                          </a:lnTo>
                          <a:close/>
                        </a:path>
                        <a:path w="1249045" h="487679">
                          <a:moveTo>
                            <a:pt x="1235337" y="18668"/>
                          </a:moveTo>
                          <a:lnTo>
                            <a:pt x="1232027" y="18668"/>
                          </a:lnTo>
                          <a:lnTo>
                            <a:pt x="1235709" y="29083"/>
                          </a:lnTo>
                          <a:lnTo>
                            <a:pt x="1238304" y="29083"/>
                          </a:lnTo>
                          <a:lnTo>
                            <a:pt x="1239012" y="28829"/>
                          </a:lnTo>
                          <a:lnTo>
                            <a:pt x="1235337" y="18668"/>
                          </a:lnTo>
                          <a:close/>
                        </a:path>
                        <a:path w="1249045" h="487679">
                          <a:moveTo>
                            <a:pt x="1234694" y="16891"/>
                          </a:moveTo>
                          <a:lnTo>
                            <a:pt x="1212608" y="24820"/>
                          </a:lnTo>
                          <a:lnTo>
                            <a:pt x="1224970" y="27101"/>
                          </a:lnTo>
                          <a:lnTo>
                            <a:pt x="1232027" y="18668"/>
                          </a:lnTo>
                          <a:lnTo>
                            <a:pt x="1235337" y="18668"/>
                          </a:lnTo>
                          <a:lnTo>
                            <a:pt x="1234694" y="16891"/>
                          </a:lnTo>
                          <a:close/>
                        </a:path>
                        <a:path w="1249045" h="487679">
                          <a:moveTo>
                            <a:pt x="1147826" y="0"/>
                          </a:moveTo>
                          <a:lnTo>
                            <a:pt x="1144524" y="2286"/>
                          </a:lnTo>
                          <a:lnTo>
                            <a:pt x="1143254" y="9143"/>
                          </a:lnTo>
                          <a:lnTo>
                            <a:pt x="1145540" y="12446"/>
                          </a:lnTo>
                          <a:lnTo>
                            <a:pt x="1212608" y="24820"/>
                          </a:lnTo>
                          <a:lnTo>
                            <a:pt x="1234694" y="16891"/>
                          </a:lnTo>
                          <a:lnTo>
                            <a:pt x="1239800" y="16891"/>
                          </a:lnTo>
                          <a:lnTo>
                            <a:pt x="1147826" y="0"/>
                          </a:lnTo>
                          <a:close/>
                        </a:path>
                        <a:path w="1249045" h="487679">
                          <a:moveTo>
                            <a:pt x="1067434" y="77089"/>
                          </a:moveTo>
                          <a:lnTo>
                            <a:pt x="1019682" y="94361"/>
                          </a:lnTo>
                          <a:lnTo>
                            <a:pt x="1024001" y="106299"/>
                          </a:lnTo>
                          <a:lnTo>
                            <a:pt x="1071753" y="89154"/>
                          </a:lnTo>
                          <a:lnTo>
                            <a:pt x="1067434" y="77089"/>
                          </a:lnTo>
                          <a:close/>
                        </a:path>
                        <a:path w="1249045" h="487679">
                          <a:moveTo>
                            <a:pt x="983869" y="107315"/>
                          </a:moveTo>
                          <a:lnTo>
                            <a:pt x="936117" y="124587"/>
                          </a:lnTo>
                          <a:lnTo>
                            <a:pt x="940307" y="136525"/>
                          </a:lnTo>
                          <a:lnTo>
                            <a:pt x="988187" y="119253"/>
                          </a:lnTo>
                          <a:lnTo>
                            <a:pt x="983869" y="107315"/>
                          </a:lnTo>
                          <a:close/>
                        </a:path>
                        <a:path w="1249045" h="487679">
                          <a:moveTo>
                            <a:pt x="900176" y="137414"/>
                          </a:moveTo>
                          <a:lnTo>
                            <a:pt x="852424" y="154686"/>
                          </a:lnTo>
                          <a:lnTo>
                            <a:pt x="856742" y="166624"/>
                          </a:lnTo>
                          <a:lnTo>
                            <a:pt x="904494" y="149352"/>
                          </a:lnTo>
                          <a:lnTo>
                            <a:pt x="900176" y="137414"/>
                          </a:lnTo>
                          <a:close/>
                        </a:path>
                        <a:path w="1249045" h="487679">
                          <a:moveTo>
                            <a:pt x="816609" y="167640"/>
                          </a:moveTo>
                          <a:lnTo>
                            <a:pt x="768857" y="184912"/>
                          </a:lnTo>
                          <a:lnTo>
                            <a:pt x="773049" y="196850"/>
                          </a:lnTo>
                          <a:lnTo>
                            <a:pt x="820928" y="179578"/>
                          </a:lnTo>
                          <a:lnTo>
                            <a:pt x="816609" y="167640"/>
                          </a:lnTo>
                          <a:close/>
                        </a:path>
                        <a:path w="1249045" h="487679">
                          <a:moveTo>
                            <a:pt x="732917" y="197739"/>
                          </a:moveTo>
                          <a:lnTo>
                            <a:pt x="685165" y="215011"/>
                          </a:lnTo>
                          <a:lnTo>
                            <a:pt x="689482" y="226949"/>
                          </a:lnTo>
                          <a:lnTo>
                            <a:pt x="737234" y="209677"/>
                          </a:lnTo>
                          <a:lnTo>
                            <a:pt x="732917" y="197739"/>
                          </a:lnTo>
                          <a:close/>
                        </a:path>
                        <a:path w="1249045" h="487679">
                          <a:moveTo>
                            <a:pt x="649351" y="227965"/>
                          </a:moveTo>
                          <a:lnTo>
                            <a:pt x="601599" y="245237"/>
                          </a:lnTo>
                          <a:lnTo>
                            <a:pt x="605917" y="257175"/>
                          </a:lnTo>
                          <a:lnTo>
                            <a:pt x="653669" y="239903"/>
                          </a:lnTo>
                          <a:lnTo>
                            <a:pt x="649351" y="227965"/>
                          </a:lnTo>
                          <a:close/>
                        </a:path>
                        <a:path w="1249045" h="487679">
                          <a:moveTo>
                            <a:pt x="565657" y="258064"/>
                          </a:moveTo>
                          <a:lnTo>
                            <a:pt x="517906" y="275336"/>
                          </a:lnTo>
                          <a:lnTo>
                            <a:pt x="522224" y="287274"/>
                          </a:lnTo>
                          <a:lnTo>
                            <a:pt x="569976" y="270002"/>
                          </a:lnTo>
                          <a:lnTo>
                            <a:pt x="565657" y="258064"/>
                          </a:lnTo>
                          <a:close/>
                        </a:path>
                        <a:path w="1249045" h="487679">
                          <a:moveTo>
                            <a:pt x="482092" y="288290"/>
                          </a:moveTo>
                          <a:lnTo>
                            <a:pt x="434340" y="305435"/>
                          </a:lnTo>
                          <a:lnTo>
                            <a:pt x="438657" y="317500"/>
                          </a:lnTo>
                          <a:lnTo>
                            <a:pt x="486409" y="300228"/>
                          </a:lnTo>
                          <a:lnTo>
                            <a:pt x="482092" y="288290"/>
                          </a:lnTo>
                          <a:close/>
                        </a:path>
                        <a:path w="1249045" h="487679">
                          <a:moveTo>
                            <a:pt x="398399" y="318389"/>
                          </a:moveTo>
                          <a:lnTo>
                            <a:pt x="350646" y="335661"/>
                          </a:lnTo>
                          <a:lnTo>
                            <a:pt x="354965" y="347599"/>
                          </a:lnTo>
                          <a:lnTo>
                            <a:pt x="402717" y="330327"/>
                          </a:lnTo>
                          <a:lnTo>
                            <a:pt x="398399" y="318389"/>
                          </a:lnTo>
                          <a:close/>
                        </a:path>
                        <a:path w="1249045" h="487679">
                          <a:moveTo>
                            <a:pt x="314832" y="348615"/>
                          </a:moveTo>
                          <a:lnTo>
                            <a:pt x="267081" y="365760"/>
                          </a:lnTo>
                          <a:lnTo>
                            <a:pt x="271399" y="377698"/>
                          </a:lnTo>
                          <a:lnTo>
                            <a:pt x="319151" y="360553"/>
                          </a:lnTo>
                          <a:lnTo>
                            <a:pt x="314832" y="348615"/>
                          </a:lnTo>
                          <a:close/>
                        </a:path>
                        <a:path w="1249045" h="487679">
                          <a:moveTo>
                            <a:pt x="231140" y="378714"/>
                          </a:moveTo>
                          <a:lnTo>
                            <a:pt x="183387" y="395986"/>
                          </a:lnTo>
                          <a:lnTo>
                            <a:pt x="187706" y="407924"/>
                          </a:lnTo>
                          <a:lnTo>
                            <a:pt x="235457" y="390652"/>
                          </a:lnTo>
                          <a:lnTo>
                            <a:pt x="231140" y="378714"/>
                          </a:lnTo>
                          <a:close/>
                        </a:path>
                        <a:path w="1249045" h="487679">
                          <a:moveTo>
                            <a:pt x="69850" y="389763"/>
                          </a:moveTo>
                          <a:lnTo>
                            <a:pt x="65786" y="390144"/>
                          </a:lnTo>
                          <a:lnTo>
                            <a:pt x="63500" y="392811"/>
                          </a:lnTo>
                          <a:lnTo>
                            <a:pt x="0" y="468884"/>
                          </a:lnTo>
                          <a:lnTo>
                            <a:pt x="100837" y="487426"/>
                          </a:lnTo>
                          <a:lnTo>
                            <a:pt x="104140" y="485140"/>
                          </a:lnTo>
                          <a:lnTo>
                            <a:pt x="105410" y="478282"/>
                          </a:lnTo>
                          <a:lnTo>
                            <a:pt x="103124" y="474980"/>
                          </a:lnTo>
                          <a:lnTo>
                            <a:pt x="68707" y="468630"/>
                          </a:lnTo>
                          <a:lnTo>
                            <a:pt x="16637" y="468630"/>
                          </a:lnTo>
                          <a:lnTo>
                            <a:pt x="12954" y="458343"/>
                          </a:lnTo>
                          <a:lnTo>
                            <a:pt x="16863" y="458343"/>
                          </a:lnTo>
                          <a:lnTo>
                            <a:pt x="16129" y="456311"/>
                          </a:lnTo>
                          <a:lnTo>
                            <a:pt x="31680" y="450686"/>
                          </a:lnTo>
                          <a:lnTo>
                            <a:pt x="73279" y="401066"/>
                          </a:lnTo>
                          <a:lnTo>
                            <a:pt x="75565" y="398272"/>
                          </a:lnTo>
                          <a:lnTo>
                            <a:pt x="75184" y="394335"/>
                          </a:lnTo>
                          <a:lnTo>
                            <a:pt x="69850" y="389763"/>
                          </a:lnTo>
                          <a:close/>
                        </a:path>
                        <a:path w="1249045" h="487679">
                          <a:moveTo>
                            <a:pt x="12954" y="458343"/>
                          </a:moveTo>
                          <a:lnTo>
                            <a:pt x="16637" y="468630"/>
                          </a:lnTo>
                          <a:lnTo>
                            <a:pt x="19394" y="465340"/>
                          </a:lnTo>
                          <a:lnTo>
                            <a:pt x="17143" y="459116"/>
                          </a:lnTo>
                          <a:lnTo>
                            <a:pt x="12954" y="458343"/>
                          </a:lnTo>
                          <a:close/>
                        </a:path>
                        <a:path w="1249045" h="487679">
                          <a:moveTo>
                            <a:pt x="19394" y="465340"/>
                          </a:moveTo>
                          <a:lnTo>
                            <a:pt x="16637" y="468630"/>
                          </a:lnTo>
                          <a:lnTo>
                            <a:pt x="68707" y="468630"/>
                          </a:lnTo>
                          <a:lnTo>
                            <a:pt x="66643" y="468249"/>
                          </a:lnTo>
                          <a:lnTo>
                            <a:pt x="20447" y="468249"/>
                          </a:lnTo>
                          <a:lnTo>
                            <a:pt x="19394" y="465340"/>
                          </a:lnTo>
                          <a:close/>
                        </a:path>
                        <a:path w="1249045" h="487679">
                          <a:moveTo>
                            <a:pt x="23612" y="460309"/>
                          </a:moveTo>
                          <a:lnTo>
                            <a:pt x="19394" y="465340"/>
                          </a:lnTo>
                          <a:lnTo>
                            <a:pt x="20447" y="468249"/>
                          </a:lnTo>
                          <a:lnTo>
                            <a:pt x="36051" y="462604"/>
                          </a:lnTo>
                          <a:lnTo>
                            <a:pt x="23612" y="460309"/>
                          </a:lnTo>
                          <a:close/>
                        </a:path>
                        <a:path w="1249045" h="487679">
                          <a:moveTo>
                            <a:pt x="36051" y="462604"/>
                          </a:moveTo>
                          <a:lnTo>
                            <a:pt x="20447" y="468249"/>
                          </a:lnTo>
                          <a:lnTo>
                            <a:pt x="66643" y="468249"/>
                          </a:lnTo>
                          <a:lnTo>
                            <a:pt x="36051" y="462604"/>
                          </a:lnTo>
                          <a:close/>
                        </a:path>
                        <a:path w="1249045" h="487679">
                          <a:moveTo>
                            <a:pt x="17143" y="459116"/>
                          </a:moveTo>
                          <a:lnTo>
                            <a:pt x="19394" y="465340"/>
                          </a:lnTo>
                          <a:lnTo>
                            <a:pt x="23612" y="460309"/>
                          </a:lnTo>
                          <a:lnTo>
                            <a:pt x="17143" y="459116"/>
                          </a:lnTo>
                          <a:close/>
                        </a:path>
                        <a:path w="1249045" h="487679">
                          <a:moveTo>
                            <a:pt x="63881" y="439039"/>
                          </a:moveTo>
                          <a:lnTo>
                            <a:pt x="31680" y="450686"/>
                          </a:lnTo>
                          <a:lnTo>
                            <a:pt x="23612" y="460309"/>
                          </a:lnTo>
                          <a:lnTo>
                            <a:pt x="36051" y="462604"/>
                          </a:lnTo>
                          <a:lnTo>
                            <a:pt x="68199" y="450977"/>
                          </a:lnTo>
                          <a:lnTo>
                            <a:pt x="63881" y="439039"/>
                          </a:lnTo>
                          <a:close/>
                        </a:path>
                        <a:path w="1249045" h="487679">
                          <a:moveTo>
                            <a:pt x="31680" y="450686"/>
                          </a:moveTo>
                          <a:lnTo>
                            <a:pt x="16129" y="456311"/>
                          </a:lnTo>
                          <a:lnTo>
                            <a:pt x="17143" y="459116"/>
                          </a:lnTo>
                          <a:lnTo>
                            <a:pt x="23612" y="460309"/>
                          </a:lnTo>
                          <a:lnTo>
                            <a:pt x="31680" y="450686"/>
                          </a:lnTo>
                          <a:close/>
                        </a:path>
                        <a:path w="1249045" h="487679">
                          <a:moveTo>
                            <a:pt x="16863" y="458343"/>
                          </a:moveTo>
                          <a:lnTo>
                            <a:pt x="12954" y="458343"/>
                          </a:lnTo>
                          <a:lnTo>
                            <a:pt x="17143" y="459116"/>
                          </a:lnTo>
                          <a:lnTo>
                            <a:pt x="16863" y="458343"/>
                          </a:lnTo>
                          <a:close/>
                        </a:path>
                        <a:path w="1249045" h="487679">
                          <a:moveTo>
                            <a:pt x="147574" y="408940"/>
                          </a:moveTo>
                          <a:lnTo>
                            <a:pt x="99822" y="426085"/>
                          </a:lnTo>
                          <a:lnTo>
                            <a:pt x="104140" y="438023"/>
                          </a:lnTo>
                          <a:lnTo>
                            <a:pt x="151892" y="420878"/>
                          </a:lnTo>
                          <a:lnTo>
                            <a:pt x="147574" y="40894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9" name="object 59"/>
                    <p:cNvSpPr/>
                    <p:nvPr/>
                  </p:nvSpPr>
                  <p:spPr>
                    <a:xfrm>
                      <a:off x="4305808" y="4064508"/>
                      <a:ext cx="136525" cy="4527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525" h="452754">
                          <a:moveTo>
                            <a:pt x="59181" y="99949"/>
                          </a:moveTo>
                          <a:lnTo>
                            <a:pt x="46608" y="101473"/>
                          </a:lnTo>
                          <a:lnTo>
                            <a:pt x="52704" y="151892"/>
                          </a:lnTo>
                          <a:lnTo>
                            <a:pt x="65404" y="150368"/>
                          </a:lnTo>
                          <a:lnTo>
                            <a:pt x="59181" y="99949"/>
                          </a:lnTo>
                          <a:close/>
                        </a:path>
                        <a:path w="136525" h="452754">
                          <a:moveTo>
                            <a:pt x="40639" y="0"/>
                          </a:moveTo>
                          <a:lnTo>
                            <a:pt x="1396" y="90932"/>
                          </a:lnTo>
                          <a:lnTo>
                            <a:pt x="0" y="94234"/>
                          </a:lnTo>
                          <a:lnTo>
                            <a:pt x="1524" y="97917"/>
                          </a:lnTo>
                          <a:lnTo>
                            <a:pt x="4699" y="99314"/>
                          </a:lnTo>
                          <a:lnTo>
                            <a:pt x="8000" y="100711"/>
                          </a:lnTo>
                          <a:lnTo>
                            <a:pt x="11683" y="99187"/>
                          </a:lnTo>
                          <a:lnTo>
                            <a:pt x="13080" y="96012"/>
                          </a:lnTo>
                          <a:lnTo>
                            <a:pt x="38698" y="36579"/>
                          </a:lnTo>
                          <a:lnTo>
                            <a:pt x="35813" y="13208"/>
                          </a:lnTo>
                          <a:lnTo>
                            <a:pt x="48513" y="11684"/>
                          </a:lnTo>
                          <a:lnTo>
                            <a:pt x="49520" y="11684"/>
                          </a:lnTo>
                          <a:lnTo>
                            <a:pt x="40639" y="0"/>
                          </a:lnTo>
                          <a:close/>
                        </a:path>
                        <a:path w="136525" h="452754">
                          <a:moveTo>
                            <a:pt x="49520" y="11684"/>
                          </a:moveTo>
                          <a:lnTo>
                            <a:pt x="48513" y="11684"/>
                          </a:lnTo>
                          <a:lnTo>
                            <a:pt x="51340" y="35060"/>
                          </a:lnTo>
                          <a:lnTo>
                            <a:pt x="90424" y="86614"/>
                          </a:lnTo>
                          <a:lnTo>
                            <a:pt x="92582" y="89408"/>
                          </a:lnTo>
                          <a:lnTo>
                            <a:pt x="96519" y="89916"/>
                          </a:lnTo>
                          <a:lnTo>
                            <a:pt x="99313" y="87757"/>
                          </a:lnTo>
                          <a:lnTo>
                            <a:pt x="102107" y="85725"/>
                          </a:lnTo>
                          <a:lnTo>
                            <a:pt x="102742" y="81661"/>
                          </a:lnTo>
                          <a:lnTo>
                            <a:pt x="100583" y="78867"/>
                          </a:lnTo>
                          <a:lnTo>
                            <a:pt x="49520" y="11684"/>
                          </a:lnTo>
                          <a:close/>
                        </a:path>
                        <a:path w="136525" h="452754">
                          <a:moveTo>
                            <a:pt x="43698" y="24980"/>
                          </a:moveTo>
                          <a:lnTo>
                            <a:pt x="38698" y="36579"/>
                          </a:lnTo>
                          <a:lnTo>
                            <a:pt x="42037" y="63627"/>
                          </a:lnTo>
                          <a:lnTo>
                            <a:pt x="54609" y="62103"/>
                          </a:lnTo>
                          <a:lnTo>
                            <a:pt x="51340" y="35060"/>
                          </a:lnTo>
                          <a:lnTo>
                            <a:pt x="43698" y="24980"/>
                          </a:lnTo>
                          <a:close/>
                        </a:path>
                        <a:path w="136525" h="452754">
                          <a:moveTo>
                            <a:pt x="48513" y="11684"/>
                          </a:moveTo>
                          <a:lnTo>
                            <a:pt x="35813" y="13208"/>
                          </a:lnTo>
                          <a:lnTo>
                            <a:pt x="38698" y="36579"/>
                          </a:lnTo>
                          <a:lnTo>
                            <a:pt x="43698" y="24980"/>
                          </a:lnTo>
                          <a:lnTo>
                            <a:pt x="37083" y="16256"/>
                          </a:lnTo>
                          <a:lnTo>
                            <a:pt x="48005" y="14986"/>
                          </a:lnTo>
                          <a:lnTo>
                            <a:pt x="48913" y="14986"/>
                          </a:lnTo>
                          <a:lnTo>
                            <a:pt x="48513" y="11684"/>
                          </a:lnTo>
                          <a:close/>
                        </a:path>
                        <a:path w="136525" h="452754">
                          <a:moveTo>
                            <a:pt x="48913" y="14986"/>
                          </a:moveTo>
                          <a:lnTo>
                            <a:pt x="48005" y="14986"/>
                          </a:lnTo>
                          <a:lnTo>
                            <a:pt x="43698" y="24980"/>
                          </a:lnTo>
                          <a:lnTo>
                            <a:pt x="51340" y="35060"/>
                          </a:lnTo>
                          <a:lnTo>
                            <a:pt x="48913" y="14986"/>
                          </a:lnTo>
                          <a:close/>
                        </a:path>
                        <a:path w="136525" h="452754">
                          <a:moveTo>
                            <a:pt x="48005" y="14986"/>
                          </a:moveTo>
                          <a:lnTo>
                            <a:pt x="37083" y="16256"/>
                          </a:lnTo>
                          <a:lnTo>
                            <a:pt x="43698" y="24980"/>
                          </a:lnTo>
                          <a:lnTo>
                            <a:pt x="48005" y="14986"/>
                          </a:lnTo>
                          <a:close/>
                        </a:path>
                        <a:path w="136525" h="452754">
                          <a:moveTo>
                            <a:pt x="69976" y="188214"/>
                          </a:moveTo>
                          <a:lnTo>
                            <a:pt x="57403" y="189738"/>
                          </a:lnTo>
                          <a:lnTo>
                            <a:pt x="63500" y="240157"/>
                          </a:lnTo>
                          <a:lnTo>
                            <a:pt x="76072" y="238633"/>
                          </a:lnTo>
                          <a:lnTo>
                            <a:pt x="69976" y="188214"/>
                          </a:lnTo>
                          <a:close/>
                        </a:path>
                        <a:path w="136525" h="452754">
                          <a:moveTo>
                            <a:pt x="80771" y="276479"/>
                          </a:moveTo>
                          <a:lnTo>
                            <a:pt x="68071" y="278003"/>
                          </a:lnTo>
                          <a:lnTo>
                            <a:pt x="74294" y="328422"/>
                          </a:lnTo>
                          <a:lnTo>
                            <a:pt x="86867" y="326898"/>
                          </a:lnTo>
                          <a:lnTo>
                            <a:pt x="80771" y="276479"/>
                          </a:lnTo>
                          <a:close/>
                        </a:path>
                        <a:path w="136525" h="452754">
                          <a:moveTo>
                            <a:pt x="39877" y="362331"/>
                          </a:moveTo>
                          <a:lnTo>
                            <a:pt x="37083" y="364490"/>
                          </a:lnTo>
                          <a:lnTo>
                            <a:pt x="34289" y="366522"/>
                          </a:lnTo>
                          <a:lnTo>
                            <a:pt x="33654" y="370586"/>
                          </a:lnTo>
                          <a:lnTo>
                            <a:pt x="35813" y="373380"/>
                          </a:lnTo>
                          <a:lnTo>
                            <a:pt x="95757" y="452247"/>
                          </a:lnTo>
                          <a:lnTo>
                            <a:pt x="102225" y="437261"/>
                          </a:lnTo>
                          <a:lnTo>
                            <a:pt x="88391" y="437261"/>
                          </a:lnTo>
                          <a:lnTo>
                            <a:pt x="92699" y="427266"/>
                          </a:lnTo>
                          <a:lnTo>
                            <a:pt x="45974" y="365633"/>
                          </a:lnTo>
                          <a:lnTo>
                            <a:pt x="43814" y="362839"/>
                          </a:lnTo>
                          <a:lnTo>
                            <a:pt x="39877" y="362331"/>
                          </a:lnTo>
                          <a:close/>
                        </a:path>
                        <a:path w="136525" h="452754">
                          <a:moveTo>
                            <a:pt x="92699" y="427266"/>
                          </a:moveTo>
                          <a:lnTo>
                            <a:pt x="88391" y="437261"/>
                          </a:lnTo>
                          <a:lnTo>
                            <a:pt x="99313" y="435991"/>
                          </a:lnTo>
                          <a:lnTo>
                            <a:pt x="92699" y="427266"/>
                          </a:lnTo>
                          <a:close/>
                        </a:path>
                        <a:path w="136525" h="452754">
                          <a:moveTo>
                            <a:pt x="128396" y="351536"/>
                          </a:moveTo>
                          <a:lnTo>
                            <a:pt x="124713" y="353060"/>
                          </a:lnTo>
                          <a:lnTo>
                            <a:pt x="123316" y="356235"/>
                          </a:lnTo>
                          <a:lnTo>
                            <a:pt x="92699" y="427266"/>
                          </a:lnTo>
                          <a:lnTo>
                            <a:pt x="99313" y="435991"/>
                          </a:lnTo>
                          <a:lnTo>
                            <a:pt x="88391" y="437261"/>
                          </a:lnTo>
                          <a:lnTo>
                            <a:pt x="102225" y="437261"/>
                          </a:lnTo>
                          <a:lnTo>
                            <a:pt x="135000" y="361315"/>
                          </a:lnTo>
                          <a:lnTo>
                            <a:pt x="136397" y="358013"/>
                          </a:lnTo>
                          <a:lnTo>
                            <a:pt x="134874" y="354330"/>
                          </a:lnTo>
                          <a:lnTo>
                            <a:pt x="131699" y="352933"/>
                          </a:lnTo>
                          <a:lnTo>
                            <a:pt x="128396" y="351536"/>
                          </a:lnTo>
                          <a:close/>
                        </a:path>
                        <a:path w="136525" h="452754">
                          <a:moveTo>
                            <a:pt x="91439" y="364744"/>
                          </a:moveTo>
                          <a:lnTo>
                            <a:pt x="78866" y="366268"/>
                          </a:lnTo>
                          <a:lnTo>
                            <a:pt x="84962" y="416687"/>
                          </a:lnTo>
                          <a:lnTo>
                            <a:pt x="97662" y="415163"/>
                          </a:lnTo>
                          <a:lnTo>
                            <a:pt x="91439" y="36474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0" name="object 60"/>
                    <p:cNvSpPr/>
                    <p:nvPr/>
                  </p:nvSpPr>
                  <p:spPr>
                    <a:xfrm>
                      <a:off x="4564379" y="4046473"/>
                      <a:ext cx="1289685" cy="4895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89685" h="489585">
                          <a:moveTo>
                            <a:pt x="100711" y="0"/>
                          </a:moveTo>
                          <a:lnTo>
                            <a:pt x="0" y="19557"/>
                          </a:lnTo>
                          <a:lnTo>
                            <a:pt x="66548" y="97536"/>
                          </a:lnTo>
                          <a:lnTo>
                            <a:pt x="70612" y="97917"/>
                          </a:lnTo>
                          <a:lnTo>
                            <a:pt x="75946" y="93344"/>
                          </a:lnTo>
                          <a:lnTo>
                            <a:pt x="76200" y="89281"/>
                          </a:lnTo>
                          <a:lnTo>
                            <a:pt x="74041" y="86613"/>
                          </a:lnTo>
                          <a:lnTo>
                            <a:pt x="31967" y="37466"/>
                          </a:lnTo>
                          <a:lnTo>
                            <a:pt x="9779" y="29718"/>
                          </a:lnTo>
                          <a:lnTo>
                            <a:pt x="13970" y="17652"/>
                          </a:lnTo>
                          <a:lnTo>
                            <a:pt x="76250" y="17652"/>
                          </a:lnTo>
                          <a:lnTo>
                            <a:pt x="103124" y="12445"/>
                          </a:lnTo>
                          <a:lnTo>
                            <a:pt x="105410" y="9143"/>
                          </a:lnTo>
                          <a:lnTo>
                            <a:pt x="104648" y="5714"/>
                          </a:lnTo>
                          <a:lnTo>
                            <a:pt x="104012" y="2158"/>
                          </a:lnTo>
                          <a:lnTo>
                            <a:pt x="100711" y="0"/>
                          </a:lnTo>
                          <a:close/>
                        </a:path>
                        <a:path w="1289685" h="489585">
                          <a:moveTo>
                            <a:pt x="97917" y="46989"/>
                          </a:moveTo>
                          <a:lnTo>
                            <a:pt x="93725" y="59055"/>
                          </a:lnTo>
                          <a:lnTo>
                            <a:pt x="141605" y="75818"/>
                          </a:lnTo>
                          <a:lnTo>
                            <a:pt x="145796" y="63753"/>
                          </a:lnTo>
                          <a:lnTo>
                            <a:pt x="97917" y="46989"/>
                          </a:lnTo>
                          <a:close/>
                        </a:path>
                        <a:path w="1289685" h="489585">
                          <a:moveTo>
                            <a:pt x="36287" y="25446"/>
                          </a:moveTo>
                          <a:lnTo>
                            <a:pt x="23767" y="27887"/>
                          </a:lnTo>
                          <a:lnTo>
                            <a:pt x="31967" y="37466"/>
                          </a:lnTo>
                          <a:lnTo>
                            <a:pt x="57785" y="46481"/>
                          </a:lnTo>
                          <a:lnTo>
                            <a:pt x="61975" y="34417"/>
                          </a:lnTo>
                          <a:lnTo>
                            <a:pt x="36287" y="25446"/>
                          </a:lnTo>
                          <a:close/>
                        </a:path>
                        <a:path w="1289685" h="489585">
                          <a:moveTo>
                            <a:pt x="13970" y="17652"/>
                          </a:moveTo>
                          <a:lnTo>
                            <a:pt x="9779" y="29718"/>
                          </a:lnTo>
                          <a:lnTo>
                            <a:pt x="31967" y="37466"/>
                          </a:lnTo>
                          <a:lnTo>
                            <a:pt x="25552" y="29971"/>
                          </a:lnTo>
                          <a:lnTo>
                            <a:pt x="13081" y="29971"/>
                          </a:lnTo>
                          <a:lnTo>
                            <a:pt x="16637" y="19557"/>
                          </a:lnTo>
                          <a:lnTo>
                            <a:pt x="19425" y="19557"/>
                          </a:lnTo>
                          <a:lnTo>
                            <a:pt x="13970" y="17652"/>
                          </a:lnTo>
                          <a:close/>
                        </a:path>
                        <a:path w="1289685" h="489585">
                          <a:moveTo>
                            <a:pt x="16637" y="19557"/>
                          </a:moveTo>
                          <a:lnTo>
                            <a:pt x="13081" y="29971"/>
                          </a:lnTo>
                          <a:lnTo>
                            <a:pt x="23767" y="27887"/>
                          </a:lnTo>
                          <a:lnTo>
                            <a:pt x="16637" y="19557"/>
                          </a:lnTo>
                          <a:close/>
                        </a:path>
                        <a:path w="1289685" h="489585">
                          <a:moveTo>
                            <a:pt x="23767" y="27887"/>
                          </a:moveTo>
                          <a:lnTo>
                            <a:pt x="13081" y="29971"/>
                          </a:lnTo>
                          <a:lnTo>
                            <a:pt x="25552" y="29971"/>
                          </a:lnTo>
                          <a:lnTo>
                            <a:pt x="23767" y="27887"/>
                          </a:lnTo>
                          <a:close/>
                        </a:path>
                        <a:path w="1289685" h="489585">
                          <a:moveTo>
                            <a:pt x="19425" y="19557"/>
                          </a:moveTo>
                          <a:lnTo>
                            <a:pt x="16637" y="19557"/>
                          </a:lnTo>
                          <a:lnTo>
                            <a:pt x="23767" y="27887"/>
                          </a:lnTo>
                          <a:lnTo>
                            <a:pt x="36287" y="25446"/>
                          </a:lnTo>
                          <a:lnTo>
                            <a:pt x="19425" y="19557"/>
                          </a:lnTo>
                          <a:close/>
                        </a:path>
                        <a:path w="1289685" h="489585">
                          <a:moveTo>
                            <a:pt x="76250" y="17652"/>
                          </a:moveTo>
                          <a:lnTo>
                            <a:pt x="13970" y="17652"/>
                          </a:lnTo>
                          <a:lnTo>
                            <a:pt x="36287" y="25446"/>
                          </a:lnTo>
                          <a:lnTo>
                            <a:pt x="76250" y="17652"/>
                          </a:lnTo>
                          <a:close/>
                        </a:path>
                        <a:path w="1289685" h="489585">
                          <a:moveTo>
                            <a:pt x="181864" y="76326"/>
                          </a:moveTo>
                          <a:lnTo>
                            <a:pt x="177673" y="88264"/>
                          </a:lnTo>
                          <a:lnTo>
                            <a:pt x="225552" y="105028"/>
                          </a:lnTo>
                          <a:lnTo>
                            <a:pt x="229743" y="93090"/>
                          </a:lnTo>
                          <a:lnTo>
                            <a:pt x="181864" y="76326"/>
                          </a:lnTo>
                          <a:close/>
                        </a:path>
                        <a:path w="1289685" h="489585">
                          <a:moveTo>
                            <a:pt x="265684" y="105663"/>
                          </a:moveTo>
                          <a:lnTo>
                            <a:pt x="261620" y="117601"/>
                          </a:lnTo>
                          <a:lnTo>
                            <a:pt x="309499" y="134365"/>
                          </a:lnTo>
                          <a:lnTo>
                            <a:pt x="313690" y="122427"/>
                          </a:lnTo>
                          <a:lnTo>
                            <a:pt x="265684" y="105663"/>
                          </a:lnTo>
                          <a:close/>
                        </a:path>
                        <a:path w="1289685" h="489585">
                          <a:moveTo>
                            <a:pt x="349631" y="135000"/>
                          </a:moveTo>
                          <a:lnTo>
                            <a:pt x="345440" y="146938"/>
                          </a:lnTo>
                          <a:lnTo>
                            <a:pt x="393446" y="163702"/>
                          </a:lnTo>
                          <a:lnTo>
                            <a:pt x="397637" y="151764"/>
                          </a:lnTo>
                          <a:lnTo>
                            <a:pt x="349631" y="135000"/>
                          </a:lnTo>
                          <a:close/>
                        </a:path>
                        <a:path w="1289685" h="489585">
                          <a:moveTo>
                            <a:pt x="433578" y="164211"/>
                          </a:moveTo>
                          <a:lnTo>
                            <a:pt x="429387" y="176275"/>
                          </a:lnTo>
                          <a:lnTo>
                            <a:pt x="477393" y="193039"/>
                          </a:lnTo>
                          <a:lnTo>
                            <a:pt x="481584" y="180975"/>
                          </a:lnTo>
                          <a:lnTo>
                            <a:pt x="433578" y="164211"/>
                          </a:lnTo>
                          <a:close/>
                        </a:path>
                        <a:path w="1289685" h="489585">
                          <a:moveTo>
                            <a:pt x="517525" y="193548"/>
                          </a:moveTo>
                          <a:lnTo>
                            <a:pt x="513334" y="205612"/>
                          </a:lnTo>
                          <a:lnTo>
                            <a:pt x="561340" y="222376"/>
                          </a:lnTo>
                          <a:lnTo>
                            <a:pt x="565531" y="210312"/>
                          </a:lnTo>
                          <a:lnTo>
                            <a:pt x="517525" y="193548"/>
                          </a:lnTo>
                          <a:close/>
                        </a:path>
                        <a:path w="1289685" h="489585">
                          <a:moveTo>
                            <a:pt x="601472" y="222884"/>
                          </a:moveTo>
                          <a:lnTo>
                            <a:pt x="597281" y="234950"/>
                          </a:lnTo>
                          <a:lnTo>
                            <a:pt x="645287" y="251587"/>
                          </a:lnTo>
                          <a:lnTo>
                            <a:pt x="649478" y="239649"/>
                          </a:lnTo>
                          <a:lnTo>
                            <a:pt x="601472" y="222884"/>
                          </a:lnTo>
                          <a:close/>
                        </a:path>
                        <a:path w="1289685" h="489585">
                          <a:moveTo>
                            <a:pt x="685419" y="252221"/>
                          </a:moveTo>
                          <a:lnTo>
                            <a:pt x="681228" y="264159"/>
                          </a:lnTo>
                          <a:lnTo>
                            <a:pt x="729107" y="280924"/>
                          </a:lnTo>
                          <a:lnTo>
                            <a:pt x="733298" y="268986"/>
                          </a:lnTo>
                          <a:lnTo>
                            <a:pt x="685419" y="252221"/>
                          </a:lnTo>
                          <a:close/>
                        </a:path>
                        <a:path w="1289685" h="489585">
                          <a:moveTo>
                            <a:pt x="769366" y="281558"/>
                          </a:moveTo>
                          <a:lnTo>
                            <a:pt x="765175" y="293496"/>
                          </a:lnTo>
                          <a:lnTo>
                            <a:pt x="813054" y="310261"/>
                          </a:lnTo>
                          <a:lnTo>
                            <a:pt x="817245" y="298323"/>
                          </a:lnTo>
                          <a:lnTo>
                            <a:pt x="769366" y="281558"/>
                          </a:lnTo>
                          <a:close/>
                        </a:path>
                        <a:path w="1289685" h="489585">
                          <a:moveTo>
                            <a:pt x="853186" y="310895"/>
                          </a:moveTo>
                          <a:lnTo>
                            <a:pt x="848995" y="322833"/>
                          </a:lnTo>
                          <a:lnTo>
                            <a:pt x="897001" y="339598"/>
                          </a:lnTo>
                          <a:lnTo>
                            <a:pt x="901192" y="327532"/>
                          </a:lnTo>
                          <a:lnTo>
                            <a:pt x="853186" y="310895"/>
                          </a:lnTo>
                          <a:close/>
                        </a:path>
                        <a:path w="1289685" h="489585">
                          <a:moveTo>
                            <a:pt x="937133" y="340106"/>
                          </a:moveTo>
                          <a:lnTo>
                            <a:pt x="932942" y="352170"/>
                          </a:lnTo>
                          <a:lnTo>
                            <a:pt x="980948" y="368934"/>
                          </a:lnTo>
                          <a:lnTo>
                            <a:pt x="985139" y="356869"/>
                          </a:lnTo>
                          <a:lnTo>
                            <a:pt x="937133" y="340106"/>
                          </a:lnTo>
                          <a:close/>
                        </a:path>
                        <a:path w="1289685" h="489585">
                          <a:moveTo>
                            <a:pt x="1021080" y="369443"/>
                          </a:moveTo>
                          <a:lnTo>
                            <a:pt x="1016889" y="381507"/>
                          </a:lnTo>
                          <a:lnTo>
                            <a:pt x="1064895" y="398144"/>
                          </a:lnTo>
                          <a:lnTo>
                            <a:pt x="1069086" y="386206"/>
                          </a:lnTo>
                          <a:lnTo>
                            <a:pt x="1021080" y="369443"/>
                          </a:lnTo>
                          <a:close/>
                        </a:path>
                        <a:path w="1289685" h="489585">
                          <a:moveTo>
                            <a:pt x="1105027" y="398780"/>
                          </a:moveTo>
                          <a:lnTo>
                            <a:pt x="1100836" y="410718"/>
                          </a:lnTo>
                          <a:lnTo>
                            <a:pt x="1148842" y="427481"/>
                          </a:lnTo>
                          <a:lnTo>
                            <a:pt x="1153033" y="415544"/>
                          </a:lnTo>
                          <a:lnTo>
                            <a:pt x="1105027" y="398780"/>
                          </a:lnTo>
                          <a:close/>
                        </a:path>
                        <a:path w="1289685" h="489585">
                          <a:moveTo>
                            <a:pt x="1265559" y="461565"/>
                          </a:moveTo>
                          <a:lnTo>
                            <a:pt x="1186180" y="477012"/>
                          </a:lnTo>
                          <a:lnTo>
                            <a:pt x="1184021" y="480313"/>
                          </a:lnTo>
                          <a:lnTo>
                            <a:pt x="1185291" y="487171"/>
                          </a:lnTo>
                          <a:lnTo>
                            <a:pt x="1188593" y="489457"/>
                          </a:lnTo>
                          <a:lnTo>
                            <a:pt x="1192149" y="488823"/>
                          </a:lnTo>
                          <a:lnTo>
                            <a:pt x="1280290" y="471677"/>
                          </a:lnTo>
                          <a:lnTo>
                            <a:pt x="1275334" y="471677"/>
                          </a:lnTo>
                          <a:lnTo>
                            <a:pt x="1268730" y="469392"/>
                          </a:lnTo>
                          <a:lnTo>
                            <a:pt x="1269751" y="466481"/>
                          </a:lnTo>
                          <a:lnTo>
                            <a:pt x="1265559" y="461565"/>
                          </a:lnTo>
                          <a:close/>
                        </a:path>
                        <a:path w="1289685" h="489585">
                          <a:moveTo>
                            <a:pt x="1269751" y="466481"/>
                          </a:moveTo>
                          <a:lnTo>
                            <a:pt x="1268730" y="469392"/>
                          </a:lnTo>
                          <a:lnTo>
                            <a:pt x="1275334" y="471677"/>
                          </a:lnTo>
                          <a:lnTo>
                            <a:pt x="1275958" y="469900"/>
                          </a:lnTo>
                          <a:lnTo>
                            <a:pt x="1272667" y="469900"/>
                          </a:lnTo>
                          <a:lnTo>
                            <a:pt x="1269751" y="466481"/>
                          </a:lnTo>
                          <a:close/>
                        </a:path>
                        <a:path w="1289685" h="489585">
                          <a:moveTo>
                            <a:pt x="1278807" y="457453"/>
                          </a:moveTo>
                          <a:lnTo>
                            <a:pt x="1272921" y="457453"/>
                          </a:lnTo>
                          <a:lnTo>
                            <a:pt x="1279525" y="459739"/>
                          </a:lnTo>
                          <a:lnTo>
                            <a:pt x="1275334" y="471677"/>
                          </a:lnTo>
                          <a:lnTo>
                            <a:pt x="1280290" y="471677"/>
                          </a:lnTo>
                          <a:lnTo>
                            <a:pt x="1289431" y="469900"/>
                          </a:lnTo>
                          <a:lnTo>
                            <a:pt x="1278807" y="457453"/>
                          </a:lnTo>
                          <a:close/>
                        </a:path>
                        <a:path w="1289685" h="489585">
                          <a:moveTo>
                            <a:pt x="1276223" y="459486"/>
                          </a:moveTo>
                          <a:lnTo>
                            <a:pt x="1271912" y="460326"/>
                          </a:lnTo>
                          <a:lnTo>
                            <a:pt x="1269751" y="466481"/>
                          </a:lnTo>
                          <a:lnTo>
                            <a:pt x="1272667" y="469900"/>
                          </a:lnTo>
                          <a:lnTo>
                            <a:pt x="1276223" y="459486"/>
                          </a:lnTo>
                          <a:close/>
                        </a:path>
                        <a:path w="1289685" h="489585">
                          <a:moveTo>
                            <a:pt x="1278791" y="459486"/>
                          </a:moveTo>
                          <a:lnTo>
                            <a:pt x="1276223" y="459486"/>
                          </a:lnTo>
                          <a:lnTo>
                            <a:pt x="1272667" y="469900"/>
                          </a:lnTo>
                          <a:lnTo>
                            <a:pt x="1275958" y="469900"/>
                          </a:lnTo>
                          <a:lnTo>
                            <a:pt x="1279525" y="459739"/>
                          </a:lnTo>
                          <a:lnTo>
                            <a:pt x="1278791" y="459486"/>
                          </a:lnTo>
                          <a:close/>
                        </a:path>
                        <a:path w="1289685" h="489585">
                          <a:moveTo>
                            <a:pt x="1271912" y="460326"/>
                          </a:moveTo>
                          <a:lnTo>
                            <a:pt x="1265559" y="461565"/>
                          </a:lnTo>
                          <a:lnTo>
                            <a:pt x="1269751" y="466481"/>
                          </a:lnTo>
                          <a:lnTo>
                            <a:pt x="1271912" y="460326"/>
                          </a:lnTo>
                          <a:close/>
                        </a:path>
                        <a:path w="1289685" h="489585">
                          <a:moveTo>
                            <a:pt x="1218692" y="391540"/>
                          </a:moveTo>
                          <a:lnTo>
                            <a:pt x="1213358" y="396113"/>
                          </a:lnTo>
                          <a:lnTo>
                            <a:pt x="1213104" y="400050"/>
                          </a:lnTo>
                          <a:lnTo>
                            <a:pt x="1265559" y="461565"/>
                          </a:lnTo>
                          <a:lnTo>
                            <a:pt x="1271912" y="460326"/>
                          </a:lnTo>
                          <a:lnTo>
                            <a:pt x="1272921" y="457453"/>
                          </a:lnTo>
                          <a:lnTo>
                            <a:pt x="1278807" y="457453"/>
                          </a:lnTo>
                          <a:lnTo>
                            <a:pt x="1222756" y="391794"/>
                          </a:lnTo>
                          <a:lnTo>
                            <a:pt x="1218692" y="391540"/>
                          </a:lnTo>
                          <a:close/>
                        </a:path>
                        <a:path w="1289685" h="489585">
                          <a:moveTo>
                            <a:pt x="1272921" y="457453"/>
                          </a:moveTo>
                          <a:lnTo>
                            <a:pt x="1271912" y="460326"/>
                          </a:lnTo>
                          <a:lnTo>
                            <a:pt x="1276223" y="459486"/>
                          </a:lnTo>
                          <a:lnTo>
                            <a:pt x="1278791" y="459486"/>
                          </a:lnTo>
                          <a:lnTo>
                            <a:pt x="1272921" y="457453"/>
                          </a:lnTo>
                          <a:close/>
                        </a:path>
                        <a:path w="1289685" h="489585">
                          <a:moveTo>
                            <a:pt x="1188974" y="428117"/>
                          </a:moveTo>
                          <a:lnTo>
                            <a:pt x="1184783" y="440055"/>
                          </a:lnTo>
                          <a:lnTo>
                            <a:pt x="1232789" y="456819"/>
                          </a:lnTo>
                          <a:lnTo>
                            <a:pt x="1236853" y="444881"/>
                          </a:lnTo>
                          <a:lnTo>
                            <a:pt x="1188974" y="4281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1" name="object 61"/>
                    <p:cNvSpPr/>
                    <p:nvPr/>
                  </p:nvSpPr>
                  <p:spPr>
                    <a:xfrm>
                      <a:off x="4703064" y="4056888"/>
                      <a:ext cx="784225" cy="4584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4225" h="458470">
                          <a:moveTo>
                            <a:pt x="783341" y="888"/>
                          </a:moveTo>
                          <a:lnTo>
                            <a:pt x="769747" y="888"/>
                          </a:lnTo>
                          <a:lnTo>
                            <a:pt x="776097" y="11811"/>
                          </a:lnTo>
                          <a:lnTo>
                            <a:pt x="755891" y="23641"/>
                          </a:lnTo>
                          <a:lnTo>
                            <a:pt x="724026" y="80010"/>
                          </a:lnTo>
                          <a:lnTo>
                            <a:pt x="722376" y="83057"/>
                          </a:lnTo>
                          <a:lnTo>
                            <a:pt x="723391" y="86994"/>
                          </a:lnTo>
                          <a:lnTo>
                            <a:pt x="726439" y="88645"/>
                          </a:lnTo>
                          <a:lnTo>
                            <a:pt x="729488" y="90424"/>
                          </a:lnTo>
                          <a:lnTo>
                            <a:pt x="733425" y="89407"/>
                          </a:lnTo>
                          <a:lnTo>
                            <a:pt x="735076" y="86232"/>
                          </a:lnTo>
                          <a:lnTo>
                            <a:pt x="783341" y="888"/>
                          </a:lnTo>
                          <a:close/>
                        </a:path>
                        <a:path w="784225" h="458470">
                          <a:moveTo>
                            <a:pt x="693038" y="45719"/>
                          </a:moveTo>
                          <a:lnTo>
                            <a:pt x="649097" y="71374"/>
                          </a:lnTo>
                          <a:lnTo>
                            <a:pt x="655574" y="82295"/>
                          </a:lnTo>
                          <a:lnTo>
                            <a:pt x="699388" y="56642"/>
                          </a:lnTo>
                          <a:lnTo>
                            <a:pt x="693038" y="45719"/>
                          </a:lnTo>
                          <a:close/>
                        </a:path>
                        <a:path w="784225" h="458470">
                          <a:moveTo>
                            <a:pt x="762068" y="12715"/>
                          </a:moveTo>
                          <a:lnTo>
                            <a:pt x="749519" y="12732"/>
                          </a:lnTo>
                          <a:lnTo>
                            <a:pt x="725932" y="26543"/>
                          </a:lnTo>
                          <a:lnTo>
                            <a:pt x="732282" y="37464"/>
                          </a:lnTo>
                          <a:lnTo>
                            <a:pt x="755891" y="23641"/>
                          </a:lnTo>
                          <a:lnTo>
                            <a:pt x="762068" y="12715"/>
                          </a:lnTo>
                          <a:close/>
                        </a:path>
                        <a:path w="784225" h="458470">
                          <a:moveTo>
                            <a:pt x="771076" y="3175"/>
                          </a:moveTo>
                          <a:lnTo>
                            <a:pt x="767461" y="3175"/>
                          </a:lnTo>
                          <a:lnTo>
                            <a:pt x="772922" y="12700"/>
                          </a:lnTo>
                          <a:lnTo>
                            <a:pt x="762068" y="12715"/>
                          </a:lnTo>
                          <a:lnTo>
                            <a:pt x="755891" y="23641"/>
                          </a:lnTo>
                          <a:lnTo>
                            <a:pt x="776097" y="11811"/>
                          </a:lnTo>
                          <a:lnTo>
                            <a:pt x="771076" y="3175"/>
                          </a:lnTo>
                          <a:close/>
                        </a:path>
                        <a:path w="784225" h="458470">
                          <a:moveTo>
                            <a:pt x="783844" y="0"/>
                          </a:moveTo>
                          <a:lnTo>
                            <a:pt x="681227" y="126"/>
                          </a:lnTo>
                          <a:lnTo>
                            <a:pt x="678307" y="2920"/>
                          </a:lnTo>
                          <a:lnTo>
                            <a:pt x="678434" y="9906"/>
                          </a:lnTo>
                          <a:lnTo>
                            <a:pt x="681227" y="12826"/>
                          </a:lnTo>
                          <a:lnTo>
                            <a:pt x="749519" y="12732"/>
                          </a:lnTo>
                          <a:lnTo>
                            <a:pt x="769747" y="888"/>
                          </a:lnTo>
                          <a:lnTo>
                            <a:pt x="783341" y="888"/>
                          </a:lnTo>
                          <a:lnTo>
                            <a:pt x="783844" y="0"/>
                          </a:lnTo>
                          <a:close/>
                        </a:path>
                        <a:path w="784225" h="458470">
                          <a:moveTo>
                            <a:pt x="769747" y="888"/>
                          </a:moveTo>
                          <a:lnTo>
                            <a:pt x="749519" y="12732"/>
                          </a:lnTo>
                          <a:lnTo>
                            <a:pt x="762068" y="12715"/>
                          </a:lnTo>
                          <a:lnTo>
                            <a:pt x="767461" y="3175"/>
                          </a:lnTo>
                          <a:lnTo>
                            <a:pt x="771076" y="3175"/>
                          </a:lnTo>
                          <a:lnTo>
                            <a:pt x="769747" y="888"/>
                          </a:lnTo>
                          <a:close/>
                        </a:path>
                        <a:path w="784225" h="458470">
                          <a:moveTo>
                            <a:pt x="767461" y="3175"/>
                          </a:moveTo>
                          <a:lnTo>
                            <a:pt x="762068" y="12715"/>
                          </a:lnTo>
                          <a:lnTo>
                            <a:pt x="772922" y="12700"/>
                          </a:lnTo>
                          <a:lnTo>
                            <a:pt x="767461" y="3175"/>
                          </a:lnTo>
                          <a:close/>
                        </a:path>
                        <a:path w="784225" h="458470">
                          <a:moveTo>
                            <a:pt x="616203" y="90550"/>
                          </a:moveTo>
                          <a:lnTo>
                            <a:pt x="572388" y="116205"/>
                          </a:lnTo>
                          <a:lnTo>
                            <a:pt x="578738" y="127254"/>
                          </a:lnTo>
                          <a:lnTo>
                            <a:pt x="622681" y="101600"/>
                          </a:lnTo>
                          <a:lnTo>
                            <a:pt x="616203" y="90550"/>
                          </a:lnTo>
                          <a:close/>
                        </a:path>
                        <a:path w="784225" h="458470">
                          <a:moveTo>
                            <a:pt x="539496" y="135509"/>
                          </a:moveTo>
                          <a:lnTo>
                            <a:pt x="495681" y="161162"/>
                          </a:lnTo>
                          <a:lnTo>
                            <a:pt x="502031" y="172085"/>
                          </a:lnTo>
                          <a:lnTo>
                            <a:pt x="545846" y="146431"/>
                          </a:lnTo>
                          <a:lnTo>
                            <a:pt x="539496" y="135509"/>
                          </a:lnTo>
                          <a:close/>
                        </a:path>
                        <a:path w="784225" h="458470">
                          <a:moveTo>
                            <a:pt x="462788" y="180339"/>
                          </a:moveTo>
                          <a:lnTo>
                            <a:pt x="418846" y="205994"/>
                          </a:lnTo>
                          <a:lnTo>
                            <a:pt x="425323" y="216916"/>
                          </a:lnTo>
                          <a:lnTo>
                            <a:pt x="469138" y="191262"/>
                          </a:lnTo>
                          <a:lnTo>
                            <a:pt x="462788" y="180339"/>
                          </a:lnTo>
                          <a:close/>
                        </a:path>
                        <a:path w="784225" h="458470">
                          <a:moveTo>
                            <a:pt x="385952" y="225170"/>
                          </a:moveTo>
                          <a:lnTo>
                            <a:pt x="342138" y="250825"/>
                          </a:lnTo>
                          <a:lnTo>
                            <a:pt x="348614" y="261747"/>
                          </a:lnTo>
                          <a:lnTo>
                            <a:pt x="392430" y="236219"/>
                          </a:lnTo>
                          <a:lnTo>
                            <a:pt x="385952" y="225170"/>
                          </a:lnTo>
                          <a:close/>
                        </a:path>
                        <a:path w="784225" h="458470">
                          <a:moveTo>
                            <a:pt x="309245" y="270129"/>
                          </a:moveTo>
                          <a:lnTo>
                            <a:pt x="265430" y="295656"/>
                          </a:lnTo>
                          <a:lnTo>
                            <a:pt x="271780" y="306705"/>
                          </a:lnTo>
                          <a:lnTo>
                            <a:pt x="315722" y="281050"/>
                          </a:lnTo>
                          <a:lnTo>
                            <a:pt x="309245" y="270129"/>
                          </a:lnTo>
                          <a:close/>
                        </a:path>
                        <a:path w="784225" h="458470">
                          <a:moveTo>
                            <a:pt x="232537" y="314960"/>
                          </a:moveTo>
                          <a:lnTo>
                            <a:pt x="188595" y="340613"/>
                          </a:lnTo>
                          <a:lnTo>
                            <a:pt x="195072" y="351536"/>
                          </a:lnTo>
                          <a:lnTo>
                            <a:pt x="238887" y="325881"/>
                          </a:lnTo>
                          <a:lnTo>
                            <a:pt x="232537" y="314960"/>
                          </a:lnTo>
                          <a:close/>
                        </a:path>
                        <a:path w="784225" h="458470">
                          <a:moveTo>
                            <a:pt x="155701" y="359791"/>
                          </a:moveTo>
                          <a:lnTo>
                            <a:pt x="111887" y="385444"/>
                          </a:lnTo>
                          <a:lnTo>
                            <a:pt x="118363" y="396367"/>
                          </a:lnTo>
                          <a:lnTo>
                            <a:pt x="162178" y="370713"/>
                          </a:lnTo>
                          <a:lnTo>
                            <a:pt x="155701" y="359791"/>
                          </a:lnTo>
                          <a:close/>
                        </a:path>
                        <a:path w="784225" h="458470">
                          <a:moveTo>
                            <a:pt x="54228" y="367792"/>
                          </a:moveTo>
                          <a:lnTo>
                            <a:pt x="50419" y="368935"/>
                          </a:lnTo>
                          <a:lnTo>
                            <a:pt x="48640" y="371982"/>
                          </a:lnTo>
                          <a:lnTo>
                            <a:pt x="0" y="458216"/>
                          </a:lnTo>
                          <a:lnTo>
                            <a:pt x="102615" y="458088"/>
                          </a:lnTo>
                          <a:lnTo>
                            <a:pt x="105410" y="455294"/>
                          </a:lnTo>
                          <a:lnTo>
                            <a:pt x="105410" y="455041"/>
                          </a:lnTo>
                          <a:lnTo>
                            <a:pt x="16383" y="455041"/>
                          </a:lnTo>
                          <a:lnTo>
                            <a:pt x="10795" y="445516"/>
                          </a:lnTo>
                          <a:lnTo>
                            <a:pt x="21760" y="445500"/>
                          </a:lnTo>
                          <a:lnTo>
                            <a:pt x="59689" y="378206"/>
                          </a:lnTo>
                          <a:lnTo>
                            <a:pt x="61468" y="375157"/>
                          </a:lnTo>
                          <a:lnTo>
                            <a:pt x="60325" y="371220"/>
                          </a:lnTo>
                          <a:lnTo>
                            <a:pt x="57276" y="369569"/>
                          </a:lnTo>
                          <a:lnTo>
                            <a:pt x="54228" y="367792"/>
                          </a:lnTo>
                          <a:close/>
                        </a:path>
                        <a:path w="784225" h="458470">
                          <a:moveTo>
                            <a:pt x="21760" y="445500"/>
                          </a:moveTo>
                          <a:lnTo>
                            <a:pt x="10795" y="445516"/>
                          </a:lnTo>
                          <a:lnTo>
                            <a:pt x="16383" y="455041"/>
                          </a:lnTo>
                          <a:lnTo>
                            <a:pt x="21760" y="445500"/>
                          </a:lnTo>
                          <a:close/>
                        </a:path>
                        <a:path w="784225" h="458470">
                          <a:moveTo>
                            <a:pt x="102615" y="445388"/>
                          </a:moveTo>
                          <a:lnTo>
                            <a:pt x="21760" y="445500"/>
                          </a:lnTo>
                          <a:lnTo>
                            <a:pt x="16383" y="455041"/>
                          </a:lnTo>
                          <a:lnTo>
                            <a:pt x="105410" y="455041"/>
                          </a:lnTo>
                          <a:lnTo>
                            <a:pt x="105410" y="448310"/>
                          </a:lnTo>
                          <a:lnTo>
                            <a:pt x="102615" y="445388"/>
                          </a:lnTo>
                          <a:close/>
                        </a:path>
                        <a:path w="784225" h="458470">
                          <a:moveTo>
                            <a:pt x="78994" y="404622"/>
                          </a:moveTo>
                          <a:lnTo>
                            <a:pt x="35178" y="430275"/>
                          </a:lnTo>
                          <a:lnTo>
                            <a:pt x="41528" y="441325"/>
                          </a:lnTo>
                          <a:lnTo>
                            <a:pt x="85471" y="415670"/>
                          </a:lnTo>
                          <a:lnTo>
                            <a:pt x="78994" y="40462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2" name="object 62"/>
                    <p:cNvSpPr/>
                    <p:nvPr/>
                  </p:nvSpPr>
                  <p:spPr>
                    <a:xfrm>
                      <a:off x="5760720" y="4037076"/>
                      <a:ext cx="513715" cy="4584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3714" h="458470">
                          <a:moveTo>
                            <a:pt x="79882" y="62865"/>
                          </a:moveTo>
                          <a:lnTo>
                            <a:pt x="71500" y="72262"/>
                          </a:lnTo>
                          <a:lnTo>
                            <a:pt x="109346" y="106172"/>
                          </a:lnTo>
                          <a:lnTo>
                            <a:pt x="117855" y="96647"/>
                          </a:lnTo>
                          <a:lnTo>
                            <a:pt x="79882" y="62865"/>
                          </a:lnTo>
                          <a:close/>
                        </a:path>
                        <a:path w="513714" h="458470">
                          <a:moveTo>
                            <a:pt x="0" y="0"/>
                          </a:moveTo>
                          <a:lnTo>
                            <a:pt x="30606" y="94234"/>
                          </a:lnTo>
                          <a:lnTo>
                            <a:pt x="31622" y="97536"/>
                          </a:lnTo>
                          <a:lnTo>
                            <a:pt x="35305" y="99441"/>
                          </a:lnTo>
                          <a:lnTo>
                            <a:pt x="38607" y="98298"/>
                          </a:lnTo>
                          <a:lnTo>
                            <a:pt x="41909" y="97281"/>
                          </a:lnTo>
                          <a:lnTo>
                            <a:pt x="43814" y="93599"/>
                          </a:lnTo>
                          <a:lnTo>
                            <a:pt x="42671" y="90297"/>
                          </a:lnTo>
                          <a:lnTo>
                            <a:pt x="22635" y="28696"/>
                          </a:lnTo>
                          <a:lnTo>
                            <a:pt x="5206" y="13081"/>
                          </a:lnTo>
                          <a:lnTo>
                            <a:pt x="13588" y="3682"/>
                          </a:lnTo>
                          <a:lnTo>
                            <a:pt x="18177" y="3682"/>
                          </a:lnTo>
                          <a:lnTo>
                            <a:pt x="0" y="0"/>
                          </a:lnTo>
                          <a:close/>
                        </a:path>
                        <a:path w="513714" h="458470">
                          <a:moveTo>
                            <a:pt x="18752" y="16757"/>
                          </a:moveTo>
                          <a:lnTo>
                            <a:pt x="22635" y="28696"/>
                          </a:lnTo>
                          <a:lnTo>
                            <a:pt x="43052" y="46990"/>
                          </a:lnTo>
                          <a:lnTo>
                            <a:pt x="51562" y="37465"/>
                          </a:lnTo>
                          <a:lnTo>
                            <a:pt x="31098" y="19259"/>
                          </a:lnTo>
                          <a:lnTo>
                            <a:pt x="18752" y="16757"/>
                          </a:lnTo>
                          <a:close/>
                        </a:path>
                        <a:path w="513714" h="458470">
                          <a:moveTo>
                            <a:pt x="18177" y="3682"/>
                          </a:moveTo>
                          <a:lnTo>
                            <a:pt x="13588" y="3682"/>
                          </a:lnTo>
                          <a:lnTo>
                            <a:pt x="31098" y="19259"/>
                          </a:lnTo>
                          <a:lnTo>
                            <a:pt x="94614" y="32131"/>
                          </a:lnTo>
                          <a:lnTo>
                            <a:pt x="98043" y="32893"/>
                          </a:lnTo>
                          <a:lnTo>
                            <a:pt x="101345" y="30606"/>
                          </a:lnTo>
                          <a:lnTo>
                            <a:pt x="102107" y="27178"/>
                          </a:lnTo>
                          <a:lnTo>
                            <a:pt x="102742" y="23749"/>
                          </a:lnTo>
                          <a:lnTo>
                            <a:pt x="100583" y="20447"/>
                          </a:lnTo>
                          <a:lnTo>
                            <a:pt x="97154" y="19685"/>
                          </a:lnTo>
                          <a:lnTo>
                            <a:pt x="18177" y="3682"/>
                          </a:lnTo>
                          <a:close/>
                        </a:path>
                        <a:path w="513714" h="458470">
                          <a:moveTo>
                            <a:pt x="13588" y="3682"/>
                          </a:moveTo>
                          <a:lnTo>
                            <a:pt x="5206" y="13081"/>
                          </a:lnTo>
                          <a:lnTo>
                            <a:pt x="22635" y="28696"/>
                          </a:lnTo>
                          <a:lnTo>
                            <a:pt x="18752" y="16757"/>
                          </a:lnTo>
                          <a:lnTo>
                            <a:pt x="8127" y="14605"/>
                          </a:lnTo>
                          <a:lnTo>
                            <a:pt x="15366" y="6350"/>
                          </a:lnTo>
                          <a:lnTo>
                            <a:pt x="16586" y="6350"/>
                          </a:lnTo>
                          <a:lnTo>
                            <a:pt x="13588" y="3682"/>
                          </a:lnTo>
                          <a:close/>
                        </a:path>
                        <a:path w="513714" h="458470">
                          <a:moveTo>
                            <a:pt x="16586" y="6350"/>
                          </a:moveTo>
                          <a:lnTo>
                            <a:pt x="15366" y="6350"/>
                          </a:lnTo>
                          <a:lnTo>
                            <a:pt x="18752" y="16757"/>
                          </a:lnTo>
                          <a:lnTo>
                            <a:pt x="31098" y="19259"/>
                          </a:lnTo>
                          <a:lnTo>
                            <a:pt x="16586" y="6350"/>
                          </a:lnTo>
                          <a:close/>
                        </a:path>
                        <a:path w="513714" h="458470">
                          <a:moveTo>
                            <a:pt x="15366" y="6350"/>
                          </a:moveTo>
                          <a:lnTo>
                            <a:pt x="8127" y="14605"/>
                          </a:lnTo>
                          <a:lnTo>
                            <a:pt x="18752" y="16757"/>
                          </a:lnTo>
                          <a:lnTo>
                            <a:pt x="15366" y="6350"/>
                          </a:lnTo>
                          <a:close/>
                        </a:path>
                        <a:path w="513714" h="458470">
                          <a:moveTo>
                            <a:pt x="146303" y="122047"/>
                          </a:moveTo>
                          <a:lnTo>
                            <a:pt x="137794" y="131444"/>
                          </a:lnTo>
                          <a:lnTo>
                            <a:pt x="175640" y="165354"/>
                          </a:lnTo>
                          <a:lnTo>
                            <a:pt x="184150" y="155829"/>
                          </a:lnTo>
                          <a:lnTo>
                            <a:pt x="146303" y="122047"/>
                          </a:lnTo>
                          <a:close/>
                        </a:path>
                        <a:path w="513714" h="458470">
                          <a:moveTo>
                            <a:pt x="212597" y="181229"/>
                          </a:moveTo>
                          <a:lnTo>
                            <a:pt x="204088" y="190754"/>
                          </a:lnTo>
                          <a:lnTo>
                            <a:pt x="242062" y="224536"/>
                          </a:lnTo>
                          <a:lnTo>
                            <a:pt x="250443" y="215011"/>
                          </a:lnTo>
                          <a:lnTo>
                            <a:pt x="212597" y="181229"/>
                          </a:lnTo>
                          <a:close/>
                        </a:path>
                        <a:path w="513714" h="458470">
                          <a:moveTo>
                            <a:pt x="278891" y="240411"/>
                          </a:moveTo>
                          <a:lnTo>
                            <a:pt x="270509" y="249936"/>
                          </a:lnTo>
                          <a:lnTo>
                            <a:pt x="308355" y="283718"/>
                          </a:lnTo>
                          <a:lnTo>
                            <a:pt x="316864" y="274193"/>
                          </a:lnTo>
                          <a:lnTo>
                            <a:pt x="278891" y="240411"/>
                          </a:lnTo>
                          <a:close/>
                        </a:path>
                        <a:path w="513714" h="458470">
                          <a:moveTo>
                            <a:pt x="345185" y="299593"/>
                          </a:moveTo>
                          <a:lnTo>
                            <a:pt x="336803" y="309118"/>
                          </a:lnTo>
                          <a:lnTo>
                            <a:pt x="374650" y="342900"/>
                          </a:lnTo>
                          <a:lnTo>
                            <a:pt x="383158" y="333375"/>
                          </a:lnTo>
                          <a:lnTo>
                            <a:pt x="345185" y="299593"/>
                          </a:lnTo>
                          <a:close/>
                        </a:path>
                        <a:path w="513714" h="458470">
                          <a:moveTo>
                            <a:pt x="415416" y="425323"/>
                          </a:moveTo>
                          <a:lnTo>
                            <a:pt x="412114" y="427609"/>
                          </a:lnTo>
                          <a:lnTo>
                            <a:pt x="411352" y="431038"/>
                          </a:lnTo>
                          <a:lnTo>
                            <a:pt x="410717" y="434467"/>
                          </a:lnTo>
                          <a:lnTo>
                            <a:pt x="412876" y="437769"/>
                          </a:lnTo>
                          <a:lnTo>
                            <a:pt x="416305" y="438531"/>
                          </a:lnTo>
                          <a:lnTo>
                            <a:pt x="513460" y="458216"/>
                          </a:lnTo>
                          <a:lnTo>
                            <a:pt x="512264" y="454532"/>
                          </a:lnTo>
                          <a:lnTo>
                            <a:pt x="499871" y="454532"/>
                          </a:lnTo>
                          <a:lnTo>
                            <a:pt x="482308" y="438945"/>
                          </a:lnTo>
                          <a:lnTo>
                            <a:pt x="418845" y="426085"/>
                          </a:lnTo>
                          <a:lnTo>
                            <a:pt x="415416" y="425323"/>
                          </a:lnTo>
                          <a:close/>
                        </a:path>
                        <a:path w="513714" h="458470">
                          <a:moveTo>
                            <a:pt x="482308" y="438945"/>
                          </a:moveTo>
                          <a:lnTo>
                            <a:pt x="499871" y="454532"/>
                          </a:lnTo>
                          <a:lnTo>
                            <a:pt x="502250" y="451866"/>
                          </a:lnTo>
                          <a:lnTo>
                            <a:pt x="497966" y="451866"/>
                          </a:lnTo>
                          <a:lnTo>
                            <a:pt x="494589" y="441433"/>
                          </a:lnTo>
                          <a:lnTo>
                            <a:pt x="482308" y="438945"/>
                          </a:lnTo>
                          <a:close/>
                        </a:path>
                        <a:path w="513714" h="458470">
                          <a:moveTo>
                            <a:pt x="478154" y="358775"/>
                          </a:moveTo>
                          <a:lnTo>
                            <a:pt x="474852" y="359918"/>
                          </a:lnTo>
                          <a:lnTo>
                            <a:pt x="471550" y="360934"/>
                          </a:lnTo>
                          <a:lnTo>
                            <a:pt x="469645" y="364617"/>
                          </a:lnTo>
                          <a:lnTo>
                            <a:pt x="470912" y="368300"/>
                          </a:lnTo>
                          <a:lnTo>
                            <a:pt x="490698" y="429416"/>
                          </a:lnTo>
                          <a:lnTo>
                            <a:pt x="508253" y="445135"/>
                          </a:lnTo>
                          <a:lnTo>
                            <a:pt x="499871" y="454532"/>
                          </a:lnTo>
                          <a:lnTo>
                            <a:pt x="512264" y="454532"/>
                          </a:lnTo>
                          <a:lnTo>
                            <a:pt x="482853" y="363981"/>
                          </a:lnTo>
                          <a:lnTo>
                            <a:pt x="481710" y="360680"/>
                          </a:lnTo>
                          <a:lnTo>
                            <a:pt x="478154" y="358775"/>
                          </a:lnTo>
                          <a:close/>
                        </a:path>
                        <a:path w="513714" h="458470">
                          <a:moveTo>
                            <a:pt x="494589" y="441433"/>
                          </a:moveTo>
                          <a:lnTo>
                            <a:pt x="497966" y="451866"/>
                          </a:lnTo>
                          <a:lnTo>
                            <a:pt x="505332" y="443611"/>
                          </a:lnTo>
                          <a:lnTo>
                            <a:pt x="494589" y="441433"/>
                          </a:lnTo>
                          <a:close/>
                        </a:path>
                        <a:path w="513714" h="458470">
                          <a:moveTo>
                            <a:pt x="490698" y="429416"/>
                          </a:moveTo>
                          <a:lnTo>
                            <a:pt x="494589" y="441433"/>
                          </a:lnTo>
                          <a:lnTo>
                            <a:pt x="505332" y="443611"/>
                          </a:lnTo>
                          <a:lnTo>
                            <a:pt x="497966" y="451866"/>
                          </a:lnTo>
                          <a:lnTo>
                            <a:pt x="502250" y="451866"/>
                          </a:lnTo>
                          <a:lnTo>
                            <a:pt x="508253" y="445135"/>
                          </a:lnTo>
                          <a:lnTo>
                            <a:pt x="490698" y="429416"/>
                          </a:lnTo>
                          <a:close/>
                        </a:path>
                        <a:path w="513714" h="458470">
                          <a:moveTo>
                            <a:pt x="477900" y="417956"/>
                          </a:moveTo>
                          <a:lnTo>
                            <a:pt x="469391" y="427481"/>
                          </a:lnTo>
                          <a:lnTo>
                            <a:pt x="482308" y="438945"/>
                          </a:lnTo>
                          <a:lnTo>
                            <a:pt x="494589" y="441433"/>
                          </a:lnTo>
                          <a:lnTo>
                            <a:pt x="490698" y="429416"/>
                          </a:lnTo>
                          <a:lnTo>
                            <a:pt x="477900" y="417956"/>
                          </a:lnTo>
                          <a:close/>
                        </a:path>
                        <a:path w="513714" h="458470">
                          <a:moveTo>
                            <a:pt x="411606" y="358775"/>
                          </a:moveTo>
                          <a:lnTo>
                            <a:pt x="403097" y="368300"/>
                          </a:lnTo>
                          <a:lnTo>
                            <a:pt x="441070" y="402081"/>
                          </a:lnTo>
                          <a:lnTo>
                            <a:pt x="449452" y="392684"/>
                          </a:lnTo>
                          <a:lnTo>
                            <a:pt x="411606" y="35877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3" name="object 63"/>
                    <p:cNvSpPr/>
                    <p:nvPr/>
                  </p:nvSpPr>
                  <p:spPr>
                    <a:xfrm>
                      <a:off x="6547104" y="4072128"/>
                      <a:ext cx="659765" cy="422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765" h="422275">
                          <a:moveTo>
                            <a:pt x="658541" y="1397"/>
                          </a:moveTo>
                          <a:lnTo>
                            <a:pt x="645160" y="1397"/>
                          </a:lnTo>
                          <a:lnTo>
                            <a:pt x="652018" y="12065"/>
                          </a:lnTo>
                          <a:lnTo>
                            <a:pt x="632373" y="24656"/>
                          </a:lnTo>
                          <a:lnTo>
                            <a:pt x="602742" y="82423"/>
                          </a:lnTo>
                          <a:lnTo>
                            <a:pt x="601218" y="85598"/>
                          </a:lnTo>
                          <a:lnTo>
                            <a:pt x="602361" y="89408"/>
                          </a:lnTo>
                          <a:lnTo>
                            <a:pt x="605536" y="90932"/>
                          </a:lnTo>
                          <a:lnTo>
                            <a:pt x="608711" y="92583"/>
                          </a:lnTo>
                          <a:lnTo>
                            <a:pt x="612521" y="91313"/>
                          </a:lnTo>
                          <a:lnTo>
                            <a:pt x="614045" y="88265"/>
                          </a:lnTo>
                          <a:lnTo>
                            <a:pt x="658541" y="1397"/>
                          </a:lnTo>
                          <a:close/>
                        </a:path>
                        <a:path w="659765" h="422275">
                          <a:moveTo>
                            <a:pt x="570356" y="49403"/>
                          </a:moveTo>
                          <a:lnTo>
                            <a:pt x="527557" y="76835"/>
                          </a:lnTo>
                          <a:lnTo>
                            <a:pt x="534416" y="87503"/>
                          </a:lnTo>
                          <a:lnTo>
                            <a:pt x="577215" y="60071"/>
                          </a:lnTo>
                          <a:lnTo>
                            <a:pt x="570356" y="49403"/>
                          </a:lnTo>
                          <a:close/>
                        </a:path>
                        <a:path w="659765" h="422275">
                          <a:moveTo>
                            <a:pt x="638079" y="13530"/>
                          </a:moveTo>
                          <a:lnTo>
                            <a:pt x="625402" y="14060"/>
                          </a:lnTo>
                          <a:lnTo>
                            <a:pt x="602361" y="28829"/>
                          </a:lnTo>
                          <a:lnTo>
                            <a:pt x="609219" y="39497"/>
                          </a:lnTo>
                          <a:lnTo>
                            <a:pt x="632373" y="24656"/>
                          </a:lnTo>
                          <a:lnTo>
                            <a:pt x="638079" y="13530"/>
                          </a:lnTo>
                          <a:close/>
                        </a:path>
                        <a:path w="659765" h="422275">
                          <a:moveTo>
                            <a:pt x="646792" y="3937"/>
                          </a:moveTo>
                          <a:lnTo>
                            <a:pt x="643001" y="3937"/>
                          </a:lnTo>
                          <a:lnTo>
                            <a:pt x="648843" y="13081"/>
                          </a:lnTo>
                          <a:lnTo>
                            <a:pt x="638079" y="13530"/>
                          </a:lnTo>
                          <a:lnTo>
                            <a:pt x="632373" y="24656"/>
                          </a:lnTo>
                          <a:lnTo>
                            <a:pt x="652018" y="12065"/>
                          </a:lnTo>
                          <a:lnTo>
                            <a:pt x="646792" y="3937"/>
                          </a:lnTo>
                          <a:close/>
                        </a:path>
                        <a:path w="659765" h="422275">
                          <a:moveTo>
                            <a:pt x="659256" y="0"/>
                          </a:moveTo>
                          <a:lnTo>
                            <a:pt x="560197" y="4064"/>
                          </a:lnTo>
                          <a:lnTo>
                            <a:pt x="556641" y="4318"/>
                          </a:lnTo>
                          <a:lnTo>
                            <a:pt x="553974" y="7239"/>
                          </a:lnTo>
                          <a:lnTo>
                            <a:pt x="554227" y="14224"/>
                          </a:lnTo>
                          <a:lnTo>
                            <a:pt x="557276" y="16891"/>
                          </a:lnTo>
                          <a:lnTo>
                            <a:pt x="625402" y="14060"/>
                          </a:lnTo>
                          <a:lnTo>
                            <a:pt x="645160" y="1397"/>
                          </a:lnTo>
                          <a:lnTo>
                            <a:pt x="658541" y="1397"/>
                          </a:lnTo>
                          <a:lnTo>
                            <a:pt x="659256" y="0"/>
                          </a:lnTo>
                          <a:close/>
                        </a:path>
                        <a:path w="659765" h="422275">
                          <a:moveTo>
                            <a:pt x="645160" y="1397"/>
                          </a:moveTo>
                          <a:lnTo>
                            <a:pt x="625402" y="14060"/>
                          </a:lnTo>
                          <a:lnTo>
                            <a:pt x="638079" y="13530"/>
                          </a:lnTo>
                          <a:lnTo>
                            <a:pt x="643001" y="3937"/>
                          </a:lnTo>
                          <a:lnTo>
                            <a:pt x="646792" y="3937"/>
                          </a:lnTo>
                          <a:lnTo>
                            <a:pt x="645160" y="1397"/>
                          </a:lnTo>
                          <a:close/>
                        </a:path>
                        <a:path w="659765" h="422275">
                          <a:moveTo>
                            <a:pt x="643001" y="3937"/>
                          </a:moveTo>
                          <a:lnTo>
                            <a:pt x="638079" y="13530"/>
                          </a:lnTo>
                          <a:lnTo>
                            <a:pt x="648843" y="13081"/>
                          </a:lnTo>
                          <a:lnTo>
                            <a:pt x="643001" y="3937"/>
                          </a:lnTo>
                          <a:close/>
                        </a:path>
                        <a:path w="659765" h="422275">
                          <a:moveTo>
                            <a:pt x="495426" y="97282"/>
                          </a:moveTo>
                          <a:lnTo>
                            <a:pt x="452754" y="124714"/>
                          </a:lnTo>
                          <a:lnTo>
                            <a:pt x="459486" y="135382"/>
                          </a:lnTo>
                          <a:lnTo>
                            <a:pt x="502285" y="108077"/>
                          </a:lnTo>
                          <a:lnTo>
                            <a:pt x="495426" y="97282"/>
                          </a:lnTo>
                          <a:close/>
                        </a:path>
                        <a:path w="659765" h="422275">
                          <a:moveTo>
                            <a:pt x="420624" y="145288"/>
                          </a:moveTo>
                          <a:lnTo>
                            <a:pt x="377825" y="172720"/>
                          </a:lnTo>
                          <a:lnTo>
                            <a:pt x="384682" y="183388"/>
                          </a:lnTo>
                          <a:lnTo>
                            <a:pt x="427481" y="155956"/>
                          </a:lnTo>
                          <a:lnTo>
                            <a:pt x="420624" y="145288"/>
                          </a:lnTo>
                          <a:close/>
                        </a:path>
                        <a:path w="659765" h="422275">
                          <a:moveTo>
                            <a:pt x="345694" y="193294"/>
                          </a:moveTo>
                          <a:lnTo>
                            <a:pt x="303022" y="220599"/>
                          </a:lnTo>
                          <a:lnTo>
                            <a:pt x="309879" y="231394"/>
                          </a:lnTo>
                          <a:lnTo>
                            <a:pt x="352551" y="203962"/>
                          </a:lnTo>
                          <a:lnTo>
                            <a:pt x="345694" y="193294"/>
                          </a:lnTo>
                          <a:close/>
                        </a:path>
                        <a:path w="659765" h="422275">
                          <a:moveTo>
                            <a:pt x="270891" y="241173"/>
                          </a:moveTo>
                          <a:lnTo>
                            <a:pt x="228092" y="268605"/>
                          </a:lnTo>
                          <a:lnTo>
                            <a:pt x="234950" y="279273"/>
                          </a:lnTo>
                          <a:lnTo>
                            <a:pt x="277749" y="251841"/>
                          </a:lnTo>
                          <a:lnTo>
                            <a:pt x="270891" y="241173"/>
                          </a:lnTo>
                          <a:close/>
                        </a:path>
                        <a:path w="659765" h="422275">
                          <a:moveTo>
                            <a:pt x="196088" y="289179"/>
                          </a:moveTo>
                          <a:lnTo>
                            <a:pt x="153289" y="316611"/>
                          </a:lnTo>
                          <a:lnTo>
                            <a:pt x="160147" y="327279"/>
                          </a:lnTo>
                          <a:lnTo>
                            <a:pt x="202946" y="299847"/>
                          </a:lnTo>
                          <a:lnTo>
                            <a:pt x="196088" y="289179"/>
                          </a:lnTo>
                          <a:close/>
                        </a:path>
                        <a:path w="659765" h="422275">
                          <a:moveTo>
                            <a:pt x="50546" y="329692"/>
                          </a:moveTo>
                          <a:lnTo>
                            <a:pt x="46736" y="330962"/>
                          </a:lnTo>
                          <a:lnTo>
                            <a:pt x="45085" y="334010"/>
                          </a:lnTo>
                          <a:lnTo>
                            <a:pt x="0" y="422275"/>
                          </a:lnTo>
                          <a:lnTo>
                            <a:pt x="34008" y="420878"/>
                          </a:lnTo>
                          <a:lnTo>
                            <a:pt x="13970" y="420878"/>
                          </a:lnTo>
                          <a:lnTo>
                            <a:pt x="7112" y="410083"/>
                          </a:lnTo>
                          <a:lnTo>
                            <a:pt x="26941" y="397441"/>
                          </a:lnTo>
                          <a:lnTo>
                            <a:pt x="56388" y="339852"/>
                          </a:lnTo>
                          <a:lnTo>
                            <a:pt x="58039" y="336677"/>
                          </a:lnTo>
                          <a:lnTo>
                            <a:pt x="56769" y="332867"/>
                          </a:lnTo>
                          <a:lnTo>
                            <a:pt x="53721" y="331343"/>
                          </a:lnTo>
                          <a:lnTo>
                            <a:pt x="50546" y="329692"/>
                          </a:lnTo>
                          <a:close/>
                        </a:path>
                        <a:path w="659765" h="422275">
                          <a:moveTo>
                            <a:pt x="26941" y="397441"/>
                          </a:moveTo>
                          <a:lnTo>
                            <a:pt x="7112" y="410083"/>
                          </a:lnTo>
                          <a:lnTo>
                            <a:pt x="13970" y="420878"/>
                          </a:lnTo>
                          <a:lnTo>
                            <a:pt x="17933" y="418338"/>
                          </a:lnTo>
                          <a:lnTo>
                            <a:pt x="16255" y="418338"/>
                          </a:lnTo>
                          <a:lnTo>
                            <a:pt x="10287" y="409194"/>
                          </a:lnTo>
                          <a:lnTo>
                            <a:pt x="21163" y="408739"/>
                          </a:lnTo>
                          <a:lnTo>
                            <a:pt x="26941" y="397441"/>
                          </a:lnTo>
                          <a:close/>
                        </a:path>
                        <a:path w="659765" h="422275">
                          <a:moveTo>
                            <a:pt x="101980" y="405384"/>
                          </a:moveTo>
                          <a:lnTo>
                            <a:pt x="33733" y="408214"/>
                          </a:lnTo>
                          <a:lnTo>
                            <a:pt x="13970" y="420878"/>
                          </a:lnTo>
                          <a:lnTo>
                            <a:pt x="34008" y="420878"/>
                          </a:lnTo>
                          <a:lnTo>
                            <a:pt x="98932" y="418211"/>
                          </a:lnTo>
                          <a:lnTo>
                            <a:pt x="102489" y="417957"/>
                          </a:lnTo>
                          <a:lnTo>
                            <a:pt x="105155" y="415036"/>
                          </a:lnTo>
                          <a:lnTo>
                            <a:pt x="104901" y="408051"/>
                          </a:lnTo>
                          <a:lnTo>
                            <a:pt x="101980" y="405384"/>
                          </a:lnTo>
                          <a:close/>
                        </a:path>
                        <a:path w="659765" h="422275">
                          <a:moveTo>
                            <a:pt x="21163" y="408739"/>
                          </a:moveTo>
                          <a:lnTo>
                            <a:pt x="10287" y="409194"/>
                          </a:lnTo>
                          <a:lnTo>
                            <a:pt x="16255" y="418338"/>
                          </a:lnTo>
                          <a:lnTo>
                            <a:pt x="21163" y="408739"/>
                          </a:lnTo>
                          <a:close/>
                        </a:path>
                        <a:path w="659765" h="422275">
                          <a:moveTo>
                            <a:pt x="33733" y="408214"/>
                          </a:moveTo>
                          <a:lnTo>
                            <a:pt x="21163" y="408739"/>
                          </a:lnTo>
                          <a:lnTo>
                            <a:pt x="16255" y="418338"/>
                          </a:lnTo>
                          <a:lnTo>
                            <a:pt x="17933" y="418338"/>
                          </a:lnTo>
                          <a:lnTo>
                            <a:pt x="33733" y="408214"/>
                          </a:lnTo>
                          <a:close/>
                        </a:path>
                        <a:path w="659765" h="422275">
                          <a:moveTo>
                            <a:pt x="46354" y="385064"/>
                          </a:moveTo>
                          <a:lnTo>
                            <a:pt x="26941" y="397441"/>
                          </a:lnTo>
                          <a:lnTo>
                            <a:pt x="21163" y="408739"/>
                          </a:lnTo>
                          <a:lnTo>
                            <a:pt x="33733" y="408214"/>
                          </a:lnTo>
                          <a:lnTo>
                            <a:pt x="53213" y="395732"/>
                          </a:lnTo>
                          <a:lnTo>
                            <a:pt x="46354" y="385064"/>
                          </a:lnTo>
                          <a:close/>
                        </a:path>
                        <a:path w="659765" h="422275">
                          <a:moveTo>
                            <a:pt x="121157" y="337058"/>
                          </a:moveTo>
                          <a:lnTo>
                            <a:pt x="78359" y="364490"/>
                          </a:lnTo>
                          <a:lnTo>
                            <a:pt x="85217" y="375158"/>
                          </a:lnTo>
                          <a:lnTo>
                            <a:pt x="128016" y="347853"/>
                          </a:lnTo>
                          <a:lnTo>
                            <a:pt x="121157" y="33705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4" name="object 64"/>
                    <p:cNvSpPr/>
                    <p:nvPr/>
                  </p:nvSpPr>
                  <p:spPr>
                    <a:xfrm>
                      <a:off x="750569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40" h="360044">
                          <a:moveTo>
                            <a:pt x="198120" y="0"/>
                          </a:moveTo>
                          <a:lnTo>
                            <a:pt x="145450" y="6424"/>
                          </a:lnTo>
                          <a:lnTo>
                            <a:pt x="98123" y="24553"/>
                          </a:lnTo>
                          <a:lnTo>
                            <a:pt x="58026" y="52673"/>
                          </a:lnTo>
                          <a:lnTo>
                            <a:pt x="27048" y="89069"/>
                          </a:lnTo>
                          <a:lnTo>
                            <a:pt x="7076" y="132027"/>
                          </a:lnTo>
                          <a:lnTo>
                            <a:pt x="0" y="179832"/>
                          </a:lnTo>
                          <a:lnTo>
                            <a:pt x="7076" y="227636"/>
                          </a:lnTo>
                          <a:lnTo>
                            <a:pt x="27048" y="270594"/>
                          </a:lnTo>
                          <a:lnTo>
                            <a:pt x="58026" y="306990"/>
                          </a:lnTo>
                          <a:lnTo>
                            <a:pt x="98123" y="335110"/>
                          </a:lnTo>
                          <a:lnTo>
                            <a:pt x="145450" y="353239"/>
                          </a:lnTo>
                          <a:lnTo>
                            <a:pt x="198120" y="359663"/>
                          </a:lnTo>
                          <a:lnTo>
                            <a:pt x="250789" y="353239"/>
                          </a:lnTo>
                          <a:lnTo>
                            <a:pt x="298116" y="335110"/>
                          </a:lnTo>
                          <a:lnTo>
                            <a:pt x="338213" y="306990"/>
                          </a:lnTo>
                          <a:lnTo>
                            <a:pt x="369191" y="270594"/>
                          </a:lnTo>
                          <a:lnTo>
                            <a:pt x="389163" y="227636"/>
                          </a:lnTo>
                          <a:lnTo>
                            <a:pt x="396239" y="179832"/>
                          </a:lnTo>
                          <a:lnTo>
                            <a:pt x="389163" y="132027"/>
                          </a:lnTo>
                          <a:lnTo>
                            <a:pt x="369191" y="89069"/>
                          </a:lnTo>
                          <a:lnTo>
                            <a:pt x="338213" y="52673"/>
                          </a:lnTo>
                          <a:lnTo>
                            <a:pt x="298116" y="24553"/>
                          </a:lnTo>
                          <a:lnTo>
                            <a:pt x="250789" y="6424"/>
                          </a:lnTo>
                          <a:lnTo>
                            <a:pt x="19812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5" name="object 65"/>
                    <p:cNvSpPr/>
                    <p:nvPr/>
                  </p:nvSpPr>
                  <p:spPr>
                    <a:xfrm>
                      <a:off x="750569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40" h="360044">
                          <a:moveTo>
                            <a:pt x="0" y="179832"/>
                          </a:moveTo>
                          <a:lnTo>
                            <a:pt x="7076" y="132027"/>
                          </a:lnTo>
                          <a:lnTo>
                            <a:pt x="27048" y="89069"/>
                          </a:lnTo>
                          <a:lnTo>
                            <a:pt x="58026" y="52673"/>
                          </a:lnTo>
                          <a:lnTo>
                            <a:pt x="98123" y="24553"/>
                          </a:lnTo>
                          <a:lnTo>
                            <a:pt x="145450" y="6424"/>
                          </a:lnTo>
                          <a:lnTo>
                            <a:pt x="198120" y="0"/>
                          </a:lnTo>
                          <a:lnTo>
                            <a:pt x="250789" y="6424"/>
                          </a:lnTo>
                          <a:lnTo>
                            <a:pt x="298116" y="24553"/>
                          </a:lnTo>
                          <a:lnTo>
                            <a:pt x="338213" y="52673"/>
                          </a:lnTo>
                          <a:lnTo>
                            <a:pt x="369191" y="89069"/>
                          </a:lnTo>
                          <a:lnTo>
                            <a:pt x="389163" y="132027"/>
                          </a:lnTo>
                          <a:lnTo>
                            <a:pt x="396239" y="179832"/>
                          </a:lnTo>
                          <a:lnTo>
                            <a:pt x="389163" y="227636"/>
                          </a:lnTo>
                          <a:lnTo>
                            <a:pt x="369191" y="270594"/>
                          </a:lnTo>
                          <a:lnTo>
                            <a:pt x="338213" y="306990"/>
                          </a:lnTo>
                          <a:lnTo>
                            <a:pt x="298116" y="335110"/>
                          </a:lnTo>
                          <a:lnTo>
                            <a:pt x="250789" y="353239"/>
                          </a:lnTo>
                          <a:lnTo>
                            <a:pt x="198120" y="359663"/>
                          </a:lnTo>
                          <a:lnTo>
                            <a:pt x="145450" y="353239"/>
                          </a:lnTo>
                          <a:lnTo>
                            <a:pt x="98123" y="335110"/>
                          </a:lnTo>
                          <a:lnTo>
                            <a:pt x="58026" y="306990"/>
                          </a:lnTo>
                          <a:lnTo>
                            <a:pt x="27048" y="270594"/>
                          </a:lnTo>
                          <a:lnTo>
                            <a:pt x="7076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6" name="object 66"/>
                    <p:cNvSpPr txBox="1"/>
                    <p:nvPr/>
                  </p:nvSpPr>
                  <p:spPr>
                    <a:xfrm>
                      <a:off x="854760" y="2787650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67" name="object 67"/>
                    <p:cNvSpPr/>
                    <p:nvPr/>
                  </p:nvSpPr>
                  <p:spPr>
                    <a:xfrm>
                      <a:off x="1398269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198120" y="0"/>
                          </a:moveTo>
                          <a:lnTo>
                            <a:pt x="145432" y="6424"/>
                          </a:lnTo>
                          <a:lnTo>
                            <a:pt x="98100" y="24553"/>
                          </a:lnTo>
                          <a:lnTo>
                            <a:pt x="58007" y="52673"/>
                          </a:lnTo>
                          <a:lnTo>
                            <a:pt x="27036" y="89069"/>
                          </a:lnTo>
                          <a:lnTo>
                            <a:pt x="7073" y="132027"/>
                          </a:lnTo>
                          <a:lnTo>
                            <a:pt x="0" y="179832"/>
                          </a:lnTo>
                          <a:lnTo>
                            <a:pt x="7073" y="227636"/>
                          </a:lnTo>
                          <a:lnTo>
                            <a:pt x="27036" y="270594"/>
                          </a:lnTo>
                          <a:lnTo>
                            <a:pt x="58007" y="306990"/>
                          </a:lnTo>
                          <a:lnTo>
                            <a:pt x="98100" y="335110"/>
                          </a:lnTo>
                          <a:lnTo>
                            <a:pt x="145432" y="353239"/>
                          </a:lnTo>
                          <a:lnTo>
                            <a:pt x="198120" y="359663"/>
                          </a:lnTo>
                          <a:lnTo>
                            <a:pt x="250807" y="353239"/>
                          </a:lnTo>
                          <a:lnTo>
                            <a:pt x="298139" y="335110"/>
                          </a:lnTo>
                          <a:lnTo>
                            <a:pt x="338232" y="306990"/>
                          </a:lnTo>
                          <a:lnTo>
                            <a:pt x="369203" y="270594"/>
                          </a:lnTo>
                          <a:lnTo>
                            <a:pt x="389166" y="227636"/>
                          </a:lnTo>
                          <a:lnTo>
                            <a:pt x="396240" y="179832"/>
                          </a:lnTo>
                          <a:lnTo>
                            <a:pt x="389166" y="132027"/>
                          </a:lnTo>
                          <a:lnTo>
                            <a:pt x="369203" y="89069"/>
                          </a:lnTo>
                          <a:lnTo>
                            <a:pt x="338232" y="52673"/>
                          </a:lnTo>
                          <a:lnTo>
                            <a:pt x="298139" y="24553"/>
                          </a:lnTo>
                          <a:lnTo>
                            <a:pt x="250807" y="6424"/>
                          </a:lnTo>
                          <a:lnTo>
                            <a:pt x="19812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8" name="object 68"/>
                    <p:cNvSpPr/>
                    <p:nvPr/>
                  </p:nvSpPr>
                  <p:spPr>
                    <a:xfrm>
                      <a:off x="1398269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0" y="179832"/>
                          </a:moveTo>
                          <a:lnTo>
                            <a:pt x="7073" y="132027"/>
                          </a:lnTo>
                          <a:lnTo>
                            <a:pt x="27036" y="89069"/>
                          </a:lnTo>
                          <a:lnTo>
                            <a:pt x="58007" y="52673"/>
                          </a:lnTo>
                          <a:lnTo>
                            <a:pt x="98100" y="24553"/>
                          </a:lnTo>
                          <a:lnTo>
                            <a:pt x="145432" y="6424"/>
                          </a:lnTo>
                          <a:lnTo>
                            <a:pt x="198120" y="0"/>
                          </a:lnTo>
                          <a:lnTo>
                            <a:pt x="250807" y="6424"/>
                          </a:lnTo>
                          <a:lnTo>
                            <a:pt x="298139" y="24553"/>
                          </a:lnTo>
                          <a:lnTo>
                            <a:pt x="338232" y="52673"/>
                          </a:lnTo>
                          <a:lnTo>
                            <a:pt x="369203" y="89069"/>
                          </a:lnTo>
                          <a:lnTo>
                            <a:pt x="389166" y="132027"/>
                          </a:lnTo>
                          <a:lnTo>
                            <a:pt x="396240" y="179832"/>
                          </a:lnTo>
                          <a:lnTo>
                            <a:pt x="389166" y="227636"/>
                          </a:lnTo>
                          <a:lnTo>
                            <a:pt x="369203" y="270594"/>
                          </a:lnTo>
                          <a:lnTo>
                            <a:pt x="338232" y="306990"/>
                          </a:lnTo>
                          <a:lnTo>
                            <a:pt x="298139" y="335110"/>
                          </a:lnTo>
                          <a:lnTo>
                            <a:pt x="250807" y="353239"/>
                          </a:lnTo>
                          <a:lnTo>
                            <a:pt x="198120" y="359663"/>
                          </a:lnTo>
                          <a:lnTo>
                            <a:pt x="145432" y="353239"/>
                          </a:lnTo>
                          <a:lnTo>
                            <a:pt x="98100" y="335110"/>
                          </a:lnTo>
                          <a:lnTo>
                            <a:pt x="58007" y="306990"/>
                          </a:lnTo>
                          <a:lnTo>
                            <a:pt x="27036" y="270594"/>
                          </a:lnTo>
                          <a:lnTo>
                            <a:pt x="7073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7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9" name="object 69"/>
                    <p:cNvSpPr txBox="1"/>
                    <p:nvPr/>
                  </p:nvSpPr>
                  <p:spPr>
                    <a:xfrm>
                      <a:off x="1502410" y="2787015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70" name="object 70"/>
                    <p:cNvSpPr/>
                    <p:nvPr/>
                  </p:nvSpPr>
                  <p:spPr>
                    <a:xfrm>
                      <a:off x="1543938" y="3134867"/>
                      <a:ext cx="103505" cy="491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505" h="491489">
                          <a:moveTo>
                            <a:pt x="51689" y="0"/>
                          </a:moveTo>
                          <a:lnTo>
                            <a:pt x="0" y="88646"/>
                          </a:lnTo>
                          <a:lnTo>
                            <a:pt x="1016" y="92456"/>
                          </a:lnTo>
                          <a:lnTo>
                            <a:pt x="7112" y="96012"/>
                          </a:lnTo>
                          <a:lnTo>
                            <a:pt x="10922" y="94996"/>
                          </a:lnTo>
                          <a:lnTo>
                            <a:pt x="45339" y="35995"/>
                          </a:lnTo>
                          <a:lnTo>
                            <a:pt x="45339" y="12573"/>
                          </a:lnTo>
                          <a:lnTo>
                            <a:pt x="59020" y="12573"/>
                          </a:lnTo>
                          <a:lnTo>
                            <a:pt x="51689" y="0"/>
                          </a:lnTo>
                          <a:close/>
                        </a:path>
                        <a:path w="103505" h="491489">
                          <a:moveTo>
                            <a:pt x="59020" y="12573"/>
                          </a:moveTo>
                          <a:lnTo>
                            <a:pt x="58039" y="12573"/>
                          </a:lnTo>
                          <a:lnTo>
                            <a:pt x="58039" y="35995"/>
                          </a:lnTo>
                          <a:lnTo>
                            <a:pt x="92456" y="94996"/>
                          </a:lnTo>
                          <a:lnTo>
                            <a:pt x="96266" y="96012"/>
                          </a:lnTo>
                          <a:lnTo>
                            <a:pt x="102362" y="92456"/>
                          </a:lnTo>
                          <a:lnTo>
                            <a:pt x="103378" y="88646"/>
                          </a:lnTo>
                          <a:lnTo>
                            <a:pt x="59020" y="12573"/>
                          </a:lnTo>
                          <a:close/>
                        </a:path>
                        <a:path w="103505" h="491489">
                          <a:moveTo>
                            <a:pt x="51689" y="25109"/>
                          </a:moveTo>
                          <a:lnTo>
                            <a:pt x="45339" y="35995"/>
                          </a:lnTo>
                          <a:lnTo>
                            <a:pt x="45339" y="63373"/>
                          </a:lnTo>
                          <a:lnTo>
                            <a:pt x="58039" y="63373"/>
                          </a:lnTo>
                          <a:lnTo>
                            <a:pt x="58039" y="35995"/>
                          </a:lnTo>
                          <a:lnTo>
                            <a:pt x="51689" y="25109"/>
                          </a:lnTo>
                          <a:close/>
                        </a:path>
                        <a:path w="103505" h="491489">
                          <a:moveTo>
                            <a:pt x="58039" y="12573"/>
                          </a:moveTo>
                          <a:lnTo>
                            <a:pt x="45339" y="12573"/>
                          </a:lnTo>
                          <a:lnTo>
                            <a:pt x="45339" y="35995"/>
                          </a:lnTo>
                          <a:lnTo>
                            <a:pt x="51689" y="25109"/>
                          </a:lnTo>
                          <a:lnTo>
                            <a:pt x="46228" y="15748"/>
                          </a:lnTo>
                          <a:lnTo>
                            <a:pt x="58039" y="15748"/>
                          </a:lnTo>
                          <a:lnTo>
                            <a:pt x="58039" y="12573"/>
                          </a:lnTo>
                          <a:close/>
                        </a:path>
                        <a:path w="103505" h="491489">
                          <a:moveTo>
                            <a:pt x="58039" y="15748"/>
                          </a:moveTo>
                          <a:lnTo>
                            <a:pt x="57150" y="15748"/>
                          </a:lnTo>
                          <a:lnTo>
                            <a:pt x="51689" y="25109"/>
                          </a:lnTo>
                          <a:lnTo>
                            <a:pt x="58039" y="35995"/>
                          </a:lnTo>
                          <a:lnTo>
                            <a:pt x="58039" y="15748"/>
                          </a:lnTo>
                          <a:close/>
                        </a:path>
                        <a:path w="103505" h="491489">
                          <a:moveTo>
                            <a:pt x="57150" y="15748"/>
                          </a:moveTo>
                          <a:lnTo>
                            <a:pt x="46228" y="15748"/>
                          </a:lnTo>
                          <a:lnTo>
                            <a:pt x="51689" y="25109"/>
                          </a:lnTo>
                          <a:lnTo>
                            <a:pt x="57150" y="15748"/>
                          </a:lnTo>
                          <a:close/>
                        </a:path>
                        <a:path w="103505" h="491489">
                          <a:moveTo>
                            <a:pt x="58039" y="101473"/>
                          </a:moveTo>
                          <a:lnTo>
                            <a:pt x="45339" y="101473"/>
                          </a:lnTo>
                          <a:lnTo>
                            <a:pt x="45339" y="152273"/>
                          </a:lnTo>
                          <a:lnTo>
                            <a:pt x="58039" y="152273"/>
                          </a:lnTo>
                          <a:lnTo>
                            <a:pt x="58039" y="101473"/>
                          </a:lnTo>
                          <a:close/>
                        </a:path>
                        <a:path w="103505" h="491489">
                          <a:moveTo>
                            <a:pt x="58039" y="190373"/>
                          </a:moveTo>
                          <a:lnTo>
                            <a:pt x="45339" y="190373"/>
                          </a:lnTo>
                          <a:lnTo>
                            <a:pt x="45339" y="241173"/>
                          </a:lnTo>
                          <a:lnTo>
                            <a:pt x="58039" y="241173"/>
                          </a:lnTo>
                          <a:lnTo>
                            <a:pt x="58039" y="190373"/>
                          </a:lnTo>
                          <a:close/>
                        </a:path>
                        <a:path w="103505" h="491489">
                          <a:moveTo>
                            <a:pt x="58039" y="279273"/>
                          </a:moveTo>
                          <a:lnTo>
                            <a:pt x="45339" y="279273"/>
                          </a:lnTo>
                          <a:lnTo>
                            <a:pt x="45339" y="330073"/>
                          </a:lnTo>
                          <a:lnTo>
                            <a:pt x="58039" y="330073"/>
                          </a:lnTo>
                          <a:lnTo>
                            <a:pt x="58039" y="279273"/>
                          </a:lnTo>
                          <a:close/>
                        </a:path>
                        <a:path w="103505" h="491489">
                          <a:moveTo>
                            <a:pt x="7112" y="395097"/>
                          </a:moveTo>
                          <a:lnTo>
                            <a:pt x="1016" y="398653"/>
                          </a:lnTo>
                          <a:lnTo>
                            <a:pt x="0" y="402590"/>
                          </a:lnTo>
                          <a:lnTo>
                            <a:pt x="51689" y="491236"/>
                          </a:lnTo>
                          <a:lnTo>
                            <a:pt x="59094" y="478536"/>
                          </a:lnTo>
                          <a:lnTo>
                            <a:pt x="45339" y="478536"/>
                          </a:lnTo>
                          <a:lnTo>
                            <a:pt x="45339" y="457073"/>
                          </a:lnTo>
                          <a:lnTo>
                            <a:pt x="46481" y="457073"/>
                          </a:lnTo>
                          <a:lnTo>
                            <a:pt x="10922" y="396113"/>
                          </a:lnTo>
                          <a:lnTo>
                            <a:pt x="7112" y="395097"/>
                          </a:lnTo>
                          <a:close/>
                        </a:path>
                        <a:path w="103505" h="491489">
                          <a:moveTo>
                            <a:pt x="46481" y="457073"/>
                          </a:moveTo>
                          <a:lnTo>
                            <a:pt x="45339" y="457073"/>
                          </a:lnTo>
                          <a:lnTo>
                            <a:pt x="45339" y="478536"/>
                          </a:lnTo>
                          <a:lnTo>
                            <a:pt x="58039" y="478536"/>
                          </a:lnTo>
                          <a:lnTo>
                            <a:pt x="58039" y="475361"/>
                          </a:lnTo>
                          <a:lnTo>
                            <a:pt x="46228" y="475361"/>
                          </a:lnTo>
                          <a:lnTo>
                            <a:pt x="51689" y="465999"/>
                          </a:lnTo>
                          <a:lnTo>
                            <a:pt x="46481" y="457073"/>
                          </a:lnTo>
                          <a:close/>
                        </a:path>
                        <a:path w="103505" h="491489">
                          <a:moveTo>
                            <a:pt x="71608" y="457073"/>
                          </a:moveTo>
                          <a:lnTo>
                            <a:pt x="58039" y="457073"/>
                          </a:lnTo>
                          <a:lnTo>
                            <a:pt x="58039" y="478536"/>
                          </a:lnTo>
                          <a:lnTo>
                            <a:pt x="59094" y="478536"/>
                          </a:lnTo>
                          <a:lnTo>
                            <a:pt x="71608" y="457073"/>
                          </a:lnTo>
                          <a:close/>
                        </a:path>
                        <a:path w="103505" h="491489">
                          <a:moveTo>
                            <a:pt x="51689" y="465999"/>
                          </a:moveTo>
                          <a:lnTo>
                            <a:pt x="46228" y="475361"/>
                          </a:lnTo>
                          <a:lnTo>
                            <a:pt x="57150" y="475361"/>
                          </a:lnTo>
                          <a:lnTo>
                            <a:pt x="51689" y="465999"/>
                          </a:lnTo>
                          <a:close/>
                        </a:path>
                        <a:path w="103505" h="491489">
                          <a:moveTo>
                            <a:pt x="96266" y="395097"/>
                          </a:moveTo>
                          <a:lnTo>
                            <a:pt x="92456" y="396113"/>
                          </a:lnTo>
                          <a:lnTo>
                            <a:pt x="51689" y="465999"/>
                          </a:lnTo>
                          <a:lnTo>
                            <a:pt x="57150" y="475361"/>
                          </a:lnTo>
                          <a:lnTo>
                            <a:pt x="58039" y="475361"/>
                          </a:lnTo>
                          <a:lnTo>
                            <a:pt x="58039" y="457073"/>
                          </a:lnTo>
                          <a:lnTo>
                            <a:pt x="71608" y="457073"/>
                          </a:lnTo>
                          <a:lnTo>
                            <a:pt x="103378" y="402590"/>
                          </a:lnTo>
                          <a:lnTo>
                            <a:pt x="102362" y="398653"/>
                          </a:lnTo>
                          <a:lnTo>
                            <a:pt x="96266" y="395097"/>
                          </a:lnTo>
                          <a:close/>
                        </a:path>
                        <a:path w="103505" h="491489">
                          <a:moveTo>
                            <a:pt x="56896" y="457073"/>
                          </a:moveTo>
                          <a:lnTo>
                            <a:pt x="46481" y="457073"/>
                          </a:lnTo>
                          <a:lnTo>
                            <a:pt x="51689" y="465999"/>
                          </a:lnTo>
                          <a:lnTo>
                            <a:pt x="56896" y="457073"/>
                          </a:lnTo>
                          <a:close/>
                        </a:path>
                        <a:path w="103505" h="491489">
                          <a:moveTo>
                            <a:pt x="58039" y="368173"/>
                          </a:moveTo>
                          <a:lnTo>
                            <a:pt x="45339" y="368173"/>
                          </a:lnTo>
                          <a:lnTo>
                            <a:pt x="45339" y="418973"/>
                          </a:lnTo>
                          <a:lnTo>
                            <a:pt x="58039" y="418973"/>
                          </a:lnTo>
                          <a:lnTo>
                            <a:pt x="58039" y="36817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71" name="object 71"/>
                    <p:cNvSpPr/>
                    <p:nvPr/>
                  </p:nvSpPr>
                  <p:spPr>
                    <a:xfrm>
                      <a:off x="747522" y="2205989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40" h="360044">
                          <a:moveTo>
                            <a:pt x="198119" y="0"/>
                          </a:moveTo>
                          <a:lnTo>
                            <a:pt x="145450" y="6424"/>
                          </a:lnTo>
                          <a:lnTo>
                            <a:pt x="98123" y="24553"/>
                          </a:lnTo>
                          <a:lnTo>
                            <a:pt x="58026" y="52673"/>
                          </a:lnTo>
                          <a:lnTo>
                            <a:pt x="27048" y="89069"/>
                          </a:lnTo>
                          <a:lnTo>
                            <a:pt x="7076" y="132027"/>
                          </a:lnTo>
                          <a:lnTo>
                            <a:pt x="0" y="179832"/>
                          </a:lnTo>
                          <a:lnTo>
                            <a:pt x="7076" y="227636"/>
                          </a:lnTo>
                          <a:lnTo>
                            <a:pt x="27048" y="270594"/>
                          </a:lnTo>
                          <a:lnTo>
                            <a:pt x="58026" y="306990"/>
                          </a:lnTo>
                          <a:lnTo>
                            <a:pt x="98123" y="335110"/>
                          </a:lnTo>
                          <a:lnTo>
                            <a:pt x="145450" y="353239"/>
                          </a:lnTo>
                          <a:lnTo>
                            <a:pt x="198119" y="359663"/>
                          </a:lnTo>
                          <a:lnTo>
                            <a:pt x="250789" y="353239"/>
                          </a:lnTo>
                          <a:lnTo>
                            <a:pt x="298116" y="335110"/>
                          </a:lnTo>
                          <a:lnTo>
                            <a:pt x="338213" y="306990"/>
                          </a:lnTo>
                          <a:lnTo>
                            <a:pt x="369191" y="270594"/>
                          </a:lnTo>
                          <a:lnTo>
                            <a:pt x="389163" y="227636"/>
                          </a:lnTo>
                          <a:lnTo>
                            <a:pt x="396240" y="179832"/>
                          </a:lnTo>
                          <a:lnTo>
                            <a:pt x="389163" y="132027"/>
                          </a:lnTo>
                          <a:lnTo>
                            <a:pt x="369191" y="89069"/>
                          </a:lnTo>
                          <a:lnTo>
                            <a:pt x="338213" y="52673"/>
                          </a:lnTo>
                          <a:lnTo>
                            <a:pt x="298116" y="24553"/>
                          </a:lnTo>
                          <a:lnTo>
                            <a:pt x="250789" y="6424"/>
                          </a:lnTo>
                          <a:lnTo>
                            <a:pt x="198119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72" name="object 72"/>
                    <p:cNvSpPr/>
                    <p:nvPr/>
                  </p:nvSpPr>
                  <p:spPr>
                    <a:xfrm>
                      <a:off x="747522" y="2205989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40" h="360044">
                          <a:moveTo>
                            <a:pt x="0" y="179832"/>
                          </a:moveTo>
                          <a:lnTo>
                            <a:pt x="7076" y="132027"/>
                          </a:lnTo>
                          <a:lnTo>
                            <a:pt x="27048" y="89069"/>
                          </a:lnTo>
                          <a:lnTo>
                            <a:pt x="58026" y="52673"/>
                          </a:lnTo>
                          <a:lnTo>
                            <a:pt x="98123" y="24553"/>
                          </a:lnTo>
                          <a:lnTo>
                            <a:pt x="145450" y="6424"/>
                          </a:lnTo>
                          <a:lnTo>
                            <a:pt x="198119" y="0"/>
                          </a:lnTo>
                          <a:lnTo>
                            <a:pt x="250789" y="6424"/>
                          </a:lnTo>
                          <a:lnTo>
                            <a:pt x="298116" y="24553"/>
                          </a:lnTo>
                          <a:lnTo>
                            <a:pt x="338213" y="52673"/>
                          </a:lnTo>
                          <a:lnTo>
                            <a:pt x="369191" y="89069"/>
                          </a:lnTo>
                          <a:lnTo>
                            <a:pt x="389163" y="132027"/>
                          </a:lnTo>
                          <a:lnTo>
                            <a:pt x="396240" y="179832"/>
                          </a:lnTo>
                          <a:lnTo>
                            <a:pt x="389163" y="227636"/>
                          </a:lnTo>
                          <a:lnTo>
                            <a:pt x="369191" y="270594"/>
                          </a:lnTo>
                          <a:lnTo>
                            <a:pt x="338213" y="306990"/>
                          </a:lnTo>
                          <a:lnTo>
                            <a:pt x="298116" y="335110"/>
                          </a:lnTo>
                          <a:lnTo>
                            <a:pt x="250789" y="353239"/>
                          </a:lnTo>
                          <a:lnTo>
                            <a:pt x="198119" y="359663"/>
                          </a:lnTo>
                          <a:lnTo>
                            <a:pt x="145450" y="353239"/>
                          </a:lnTo>
                          <a:lnTo>
                            <a:pt x="98123" y="335110"/>
                          </a:lnTo>
                          <a:lnTo>
                            <a:pt x="58026" y="306990"/>
                          </a:lnTo>
                          <a:lnTo>
                            <a:pt x="27048" y="270594"/>
                          </a:lnTo>
                          <a:lnTo>
                            <a:pt x="7076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7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73" name="object 73"/>
                    <p:cNvSpPr txBox="1"/>
                    <p:nvPr/>
                  </p:nvSpPr>
                  <p:spPr>
                    <a:xfrm>
                      <a:off x="851712" y="2216658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77" name="object 77"/>
                    <p:cNvSpPr/>
                    <p:nvPr/>
                  </p:nvSpPr>
                  <p:spPr>
                    <a:xfrm>
                      <a:off x="947927" y="3134867"/>
                      <a:ext cx="290830" cy="707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830" h="707389">
                          <a:moveTo>
                            <a:pt x="0" y="0"/>
                          </a:moveTo>
                          <a:lnTo>
                            <a:pt x="0" y="706882"/>
                          </a:lnTo>
                          <a:lnTo>
                            <a:pt x="290322" y="706882"/>
                          </a:lnTo>
                        </a:path>
                      </a:pathLst>
                    </a:custGeom>
                    <a:ln w="9144">
                      <a:solidFill>
                        <a:srgbClr val="497DBA"/>
                      </a:solidFill>
                      <a:prstDash val="dash"/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78" name="object 78"/>
                    <p:cNvSpPr/>
                    <p:nvPr/>
                  </p:nvSpPr>
                  <p:spPr>
                    <a:xfrm>
                      <a:off x="2356104" y="3134867"/>
                      <a:ext cx="290830" cy="707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830" h="707389">
                          <a:moveTo>
                            <a:pt x="0" y="0"/>
                          </a:moveTo>
                          <a:lnTo>
                            <a:pt x="0" y="706882"/>
                          </a:lnTo>
                          <a:lnTo>
                            <a:pt x="290321" y="706882"/>
                          </a:lnTo>
                        </a:path>
                      </a:pathLst>
                    </a:custGeom>
                    <a:ln w="9144">
                      <a:solidFill>
                        <a:srgbClr val="497DBA"/>
                      </a:solidFill>
                      <a:prstDash val="dash"/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79" name="object 79"/>
                    <p:cNvSpPr/>
                    <p:nvPr/>
                  </p:nvSpPr>
                  <p:spPr>
                    <a:xfrm>
                      <a:off x="2356104" y="2564892"/>
                      <a:ext cx="0" cy="2101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h="210185">
                          <a:moveTo>
                            <a:pt x="0" y="0"/>
                          </a:moveTo>
                          <a:lnTo>
                            <a:pt x="0" y="210185"/>
                          </a:lnTo>
                        </a:path>
                      </a:pathLst>
                    </a:custGeom>
                    <a:ln w="9144">
                      <a:solidFill>
                        <a:srgbClr val="497DBA"/>
                      </a:solidFill>
                      <a:prstDash val="dash"/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0" name="object 80"/>
                    <p:cNvSpPr/>
                    <p:nvPr/>
                  </p:nvSpPr>
                  <p:spPr>
                    <a:xfrm>
                      <a:off x="4126229" y="2774442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198120" y="0"/>
                          </a:moveTo>
                          <a:lnTo>
                            <a:pt x="145432" y="6424"/>
                          </a:lnTo>
                          <a:lnTo>
                            <a:pt x="98100" y="24553"/>
                          </a:lnTo>
                          <a:lnTo>
                            <a:pt x="58007" y="52673"/>
                          </a:lnTo>
                          <a:lnTo>
                            <a:pt x="27036" y="89069"/>
                          </a:lnTo>
                          <a:lnTo>
                            <a:pt x="7073" y="132027"/>
                          </a:lnTo>
                          <a:lnTo>
                            <a:pt x="0" y="179832"/>
                          </a:lnTo>
                          <a:lnTo>
                            <a:pt x="7073" y="227636"/>
                          </a:lnTo>
                          <a:lnTo>
                            <a:pt x="27036" y="270594"/>
                          </a:lnTo>
                          <a:lnTo>
                            <a:pt x="58007" y="306990"/>
                          </a:lnTo>
                          <a:lnTo>
                            <a:pt x="98100" y="335110"/>
                          </a:lnTo>
                          <a:lnTo>
                            <a:pt x="145432" y="353239"/>
                          </a:lnTo>
                          <a:lnTo>
                            <a:pt x="198120" y="359663"/>
                          </a:lnTo>
                          <a:lnTo>
                            <a:pt x="250807" y="353239"/>
                          </a:lnTo>
                          <a:lnTo>
                            <a:pt x="298139" y="335110"/>
                          </a:lnTo>
                          <a:lnTo>
                            <a:pt x="338232" y="306990"/>
                          </a:lnTo>
                          <a:lnTo>
                            <a:pt x="369203" y="270594"/>
                          </a:lnTo>
                          <a:lnTo>
                            <a:pt x="389166" y="227636"/>
                          </a:lnTo>
                          <a:lnTo>
                            <a:pt x="396240" y="179832"/>
                          </a:lnTo>
                          <a:lnTo>
                            <a:pt x="389166" y="132027"/>
                          </a:lnTo>
                          <a:lnTo>
                            <a:pt x="369203" y="89069"/>
                          </a:lnTo>
                          <a:lnTo>
                            <a:pt x="338232" y="52673"/>
                          </a:lnTo>
                          <a:lnTo>
                            <a:pt x="298139" y="24553"/>
                          </a:lnTo>
                          <a:lnTo>
                            <a:pt x="250807" y="6424"/>
                          </a:lnTo>
                          <a:lnTo>
                            <a:pt x="19812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1" name="object 81"/>
                    <p:cNvSpPr/>
                    <p:nvPr/>
                  </p:nvSpPr>
                  <p:spPr>
                    <a:xfrm>
                      <a:off x="4126229" y="2774442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0" y="179832"/>
                          </a:moveTo>
                          <a:lnTo>
                            <a:pt x="7073" y="132027"/>
                          </a:lnTo>
                          <a:lnTo>
                            <a:pt x="27036" y="89069"/>
                          </a:lnTo>
                          <a:lnTo>
                            <a:pt x="58007" y="52673"/>
                          </a:lnTo>
                          <a:lnTo>
                            <a:pt x="98100" y="24553"/>
                          </a:lnTo>
                          <a:lnTo>
                            <a:pt x="145432" y="6424"/>
                          </a:lnTo>
                          <a:lnTo>
                            <a:pt x="198120" y="0"/>
                          </a:lnTo>
                          <a:lnTo>
                            <a:pt x="250807" y="6424"/>
                          </a:lnTo>
                          <a:lnTo>
                            <a:pt x="298139" y="24553"/>
                          </a:lnTo>
                          <a:lnTo>
                            <a:pt x="338232" y="52673"/>
                          </a:lnTo>
                          <a:lnTo>
                            <a:pt x="369203" y="89069"/>
                          </a:lnTo>
                          <a:lnTo>
                            <a:pt x="389166" y="132027"/>
                          </a:lnTo>
                          <a:lnTo>
                            <a:pt x="396240" y="179832"/>
                          </a:lnTo>
                          <a:lnTo>
                            <a:pt x="389166" y="227636"/>
                          </a:lnTo>
                          <a:lnTo>
                            <a:pt x="369203" y="270594"/>
                          </a:lnTo>
                          <a:lnTo>
                            <a:pt x="338232" y="306990"/>
                          </a:lnTo>
                          <a:lnTo>
                            <a:pt x="298139" y="335110"/>
                          </a:lnTo>
                          <a:lnTo>
                            <a:pt x="250807" y="353239"/>
                          </a:lnTo>
                          <a:lnTo>
                            <a:pt x="198120" y="359663"/>
                          </a:lnTo>
                          <a:lnTo>
                            <a:pt x="145432" y="353239"/>
                          </a:lnTo>
                          <a:lnTo>
                            <a:pt x="98100" y="335110"/>
                          </a:lnTo>
                          <a:lnTo>
                            <a:pt x="58007" y="306990"/>
                          </a:lnTo>
                          <a:lnTo>
                            <a:pt x="27036" y="270594"/>
                          </a:lnTo>
                          <a:lnTo>
                            <a:pt x="7073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2" name="object 82"/>
                    <p:cNvSpPr txBox="1"/>
                    <p:nvPr/>
                  </p:nvSpPr>
                  <p:spPr>
                    <a:xfrm>
                      <a:off x="4230370" y="2785109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83" name="object 83"/>
                    <p:cNvSpPr/>
                    <p:nvPr/>
                  </p:nvSpPr>
                  <p:spPr>
                    <a:xfrm>
                      <a:off x="4271898" y="3133344"/>
                      <a:ext cx="103505" cy="491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504" h="491489">
                          <a:moveTo>
                            <a:pt x="51688" y="0"/>
                          </a:moveTo>
                          <a:lnTo>
                            <a:pt x="0" y="88645"/>
                          </a:lnTo>
                          <a:lnTo>
                            <a:pt x="1015" y="92455"/>
                          </a:lnTo>
                          <a:lnTo>
                            <a:pt x="7112" y="96011"/>
                          </a:lnTo>
                          <a:lnTo>
                            <a:pt x="10922" y="94995"/>
                          </a:lnTo>
                          <a:lnTo>
                            <a:pt x="45338" y="35995"/>
                          </a:lnTo>
                          <a:lnTo>
                            <a:pt x="45338" y="12572"/>
                          </a:lnTo>
                          <a:lnTo>
                            <a:pt x="59020" y="12572"/>
                          </a:lnTo>
                          <a:lnTo>
                            <a:pt x="51688" y="0"/>
                          </a:lnTo>
                          <a:close/>
                        </a:path>
                        <a:path w="103504" h="491489">
                          <a:moveTo>
                            <a:pt x="59020" y="12572"/>
                          </a:moveTo>
                          <a:lnTo>
                            <a:pt x="58038" y="12572"/>
                          </a:lnTo>
                          <a:lnTo>
                            <a:pt x="58038" y="35995"/>
                          </a:lnTo>
                          <a:lnTo>
                            <a:pt x="92455" y="94995"/>
                          </a:lnTo>
                          <a:lnTo>
                            <a:pt x="96265" y="96011"/>
                          </a:lnTo>
                          <a:lnTo>
                            <a:pt x="102362" y="92455"/>
                          </a:lnTo>
                          <a:lnTo>
                            <a:pt x="103377" y="88645"/>
                          </a:lnTo>
                          <a:lnTo>
                            <a:pt x="59020" y="12572"/>
                          </a:lnTo>
                          <a:close/>
                        </a:path>
                        <a:path w="103504" h="491489">
                          <a:moveTo>
                            <a:pt x="51688" y="25109"/>
                          </a:moveTo>
                          <a:lnTo>
                            <a:pt x="45338" y="35995"/>
                          </a:lnTo>
                          <a:lnTo>
                            <a:pt x="45338" y="63372"/>
                          </a:lnTo>
                          <a:lnTo>
                            <a:pt x="58038" y="63372"/>
                          </a:lnTo>
                          <a:lnTo>
                            <a:pt x="58038" y="35995"/>
                          </a:lnTo>
                          <a:lnTo>
                            <a:pt x="51688" y="25109"/>
                          </a:lnTo>
                          <a:close/>
                        </a:path>
                        <a:path w="103504" h="491489">
                          <a:moveTo>
                            <a:pt x="58038" y="12572"/>
                          </a:moveTo>
                          <a:lnTo>
                            <a:pt x="45338" y="12572"/>
                          </a:lnTo>
                          <a:lnTo>
                            <a:pt x="45338" y="35995"/>
                          </a:lnTo>
                          <a:lnTo>
                            <a:pt x="51688" y="25109"/>
                          </a:lnTo>
                          <a:lnTo>
                            <a:pt x="46227" y="15747"/>
                          </a:lnTo>
                          <a:lnTo>
                            <a:pt x="58038" y="15747"/>
                          </a:lnTo>
                          <a:lnTo>
                            <a:pt x="58038" y="12572"/>
                          </a:lnTo>
                          <a:close/>
                        </a:path>
                        <a:path w="103504" h="491489">
                          <a:moveTo>
                            <a:pt x="58038" y="15747"/>
                          </a:moveTo>
                          <a:lnTo>
                            <a:pt x="57150" y="15747"/>
                          </a:lnTo>
                          <a:lnTo>
                            <a:pt x="51688" y="25109"/>
                          </a:lnTo>
                          <a:lnTo>
                            <a:pt x="58038" y="35995"/>
                          </a:lnTo>
                          <a:lnTo>
                            <a:pt x="58038" y="15747"/>
                          </a:lnTo>
                          <a:close/>
                        </a:path>
                        <a:path w="103504" h="491489">
                          <a:moveTo>
                            <a:pt x="57150" y="15747"/>
                          </a:moveTo>
                          <a:lnTo>
                            <a:pt x="46227" y="15747"/>
                          </a:lnTo>
                          <a:lnTo>
                            <a:pt x="51688" y="25109"/>
                          </a:lnTo>
                          <a:lnTo>
                            <a:pt x="57150" y="15747"/>
                          </a:lnTo>
                          <a:close/>
                        </a:path>
                        <a:path w="103504" h="491489">
                          <a:moveTo>
                            <a:pt x="58038" y="101472"/>
                          </a:moveTo>
                          <a:lnTo>
                            <a:pt x="45338" y="101472"/>
                          </a:lnTo>
                          <a:lnTo>
                            <a:pt x="45338" y="152272"/>
                          </a:lnTo>
                          <a:lnTo>
                            <a:pt x="58038" y="152272"/>
                          </a:lnTo>
                          <a:lnTo>
                            <a:pt x="58038" y="101472"/>
                          </a:lnTo>
                          <a:close/>
                        </a:path>
                        <a:path w="103504" h="491489">
                          <a:moveTo>
                            <a:pt x="58038" y="190372"/>
                          </a:moveTo>
                          <a:lnTo>
                            <a:pt x="45338" y="190372"/>
                          </a:lnTo>
                          <a:lnTo>
                            <a:pt x="45338" y="241172"/>
                          </a:lnTo>
                          <a:lnTo>
                            <a:pt x="58038" y="241172"/>
                          </a:lnTo>
                          <a:lnTo>
                            <a:pt x="58038" y="190372"/>
                          </a:lnTo>
                          <a:close/>
                        </a:path>
                        <a:path w="103504" h="491489">
                          <a:moveTo>
                            <a:pt x="58038" y="279272"/>
                          </a:moveTo>
                          <a:lnTo>
                            <a:pt x="45338" y="279272"/>
                          </a:lnTo>
                          <a:lnTo>
                            <a:pt x="45338" y="330072"/>
                          </a:lnTo>
                          <a:lnTo>
                            <a:pt x="58038" y="330072"/>
                          </a:lnTo>
                          <a:lnTo>
                            <a:pt x="58038" y="279272"/>
                          </a:lnTo>
                          <a:close/>
                        </a:path>
                        <a:path w="103504" h="491489">
                          <a:moveTo>
                            <a:pt x="7112" y="395096"/>
                          </a:moveTo>
                          <a:lnTo>
                            <a:pt x="1015" y="398652"/>
                          </a:lnTo>
                          <a:lnTo>
                            <a:pt x="0" y="402589"/>
                          </a:lnTo>
                          <a:lnTo>
                            <a:pt x="51688" y="491235"/>
                          </a:lnTo>
                          <a:lnTo>
                            <a:pt x="59094" y="478535"/>
                          </a:lnTo>
                          <a:lnTo>
                            <a:pt x="45338" y="478535"/>
                          </a:lnTo>
                          <a:lnTo>
                            <a:pt x="45338" y="457072"/>
                          </a:lnTo>
                          <a:lnTo>
                            <a:pt x="46481" y="457072"/>
                          </a:lnTo>
                          <a:lnTo>
                            <a:pt x="10922" y="396113"/>
                          </a:lnTo>
                          <a:lnTo>
                            <a:pt x="7112" y="395096"/>
                          </a:lnTo>
                          <a:close/>
                        </a:path>
                        <a:path w="103504" h="491489">
                          <a:moveTo>
                            <a:pt x="46481" y="457072"/>
                          </a:moveTo>
                          <a:lnTo>
                            <a:pt x="45338" y="457072"/>
                          </a:lnTo>
                          <a:lnTo>
                            <a:pt x="45338" y="478535"/>
                          </a:lnTo>
                          <a:lnTo>
                            <a:pt x="58038" y="478535"/>
                          </a:lnTo>
                          <a:lnTo>
                            <a:pt x="58038" y="475360"/>
                          </a:lnTo>
                          <a:lnTo>
                            <a:pt x="46227" y="475360"/>
                          </a:lnTo>
                          <a:lnTo>
                            <a:pt x="51688" y="465999"/>
                          </a:lnTo>
                          <a:lnTo>
                            <a:pt x="46481" y="457072"/>
                          </a:lnTo>
                          <a:close/>
                        </a:path>
                        <a:path w="103504" h="491489">
                          <a:moveTo>
                            <a:pt x="71608" y="457072"/>
                          </a:moveTo>
                          <a:lnTo>
                            <a:pt x="58038" y="457072"/>
                          </a:lnTo>
                          <a:lnTo>
                            <a:pt x="58038" y="478535"/>
                          </a:lnTo>
                          <a:lnTo>
                            <a:pt x="59094" y="478535"/>
                          </a:lnTo>
                          <a:lnTo>
                            <a:pt x="71608" y="457072"/>
                          </a:lnTo>
                          <a:close/>
                        </a:path>
                        <a:path w="103504" h="491489">
                          <a:moveTo>
                            <a:pt x="51688" y="465999"/>
                          </a:moveTo>
                          <a:lnTo>
                            <a:pt x="46227" y="475360"/>
                          </a:lnTo>
                          <a:lnTo>
                            <a:pt x="57150" y="475360"/>
                          </a:lnTo>
                          <a:lnTo>
                            <a:pt x="51688" y="465999"/>
                          </a:lnTo>
                          <a:close/>
                        </a:path>
                        <a:path w="103504" h="491489">
                          <a:moveTo>
                            <a:pt x="96265" y="395096"/>
                          </a:moveTo>
                          <a:lnTo>
                            <a:pt x="92455" y="396113"/>
                          </a:lnTo>
                          <a:lnTo>
                            <a:pt x="51688" y="465999"/>
                          </a:lnTo>
                          <a:lnTo>
                            <a:pt x="57150" y="475360"/>
                          </a:lnTo>
                          <a:lnTo>
                            <a:pt x="58038" y="475360"/>
                          </a:lnTo>
                          <a:lnTo>
                            <a:pt x="58038" y="457072"/>
                          </a:lnTo>
                          <a:lnTo>
                            <a:pt x="71608" y="457072"/>
                          </a:lnTo>
                          <a:lnTo>
                            <a:pt x="103377" y="402589"/>
                          </a:lnTo>
                          <a:lnTo>
                            <a:pt x="102362" y="398652"/>
                          </a:lnTo>
                          <a:lnTo>
                            <a:pt x="96265" y="395096"/>
                          </a:lnTo>
                          <a:close/>
                        </a:path>
                        <a:path w="103504" h="491489">
                          <a:moveTo>
                            <a:pt x="56896" y="457072"/>
                          </a:moveTo>
                          <a:lnTo>
                            <a:pt x="46481" y="457072"/>
                          </a:lnTo>
                          <a:lnTo>
                            <a:pt x="51688" y="465999"/>
                          </a:lnTo>
                          <a:lnTo>
                            <a:pt x="56896" y="457072"/>
                          </a:lnTo>
                          <a:close/>
                        </a:path>
                        <a:path w="103504" h="491489">
                          <a:moveTo>
                            <a:pt x="58038" y="368172"/>
                          </a:moveTo>
                          <a:lnTo>
                            <a:pt x="45338" y="368172"/>
                          </a:lnTo>
                          <a:lnTo>
                            <a:pt x="45338" y="418972"/>
                          </a:lnTo>
                          <a:lnTo>
                            <a:pt x="58038" y="418972"/>
                          </a:lnTo>
                          <a:lnTo>
                            <a:pt x="58038" y="36817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4" name="object 84"/>
                    <p:cNvSpPr/>
                    <p:nvPr/>
                  </p:nvSpPr>
                  <p:spPr>
                    <a:xfrm>
                      <a:off x="4869941" y="2785110"/>
                      <a:ext cx="39624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1314">
                          <a:moveTo>
                            <a:pt x="198120" y="0"/>
                          </a:moveTo>
                          <a:lnTo>
                            <a:pt x="145432" y="6454"/>
                          </a:lnTo>
                          <a:lnTo>
                            <a:pt x="98100" y="24666"/>
                          </a:lnTo>
                          <a:lnTo>
                            <a:pt x="58007" y="52911"/>
                          </a:lnTo>
                          <a:lnTo>
                            <a:pt x="27036" y="89464"/>
                          </a:lnTo>
                          <a:lnTo>
                            <a:pt x="7073" y="132600"/>
                          </a:lnTo>
                          <a:lnTo>
                            <a:pt x="0" y="180593"/>
                          </a:lnTo>
                          <a:lnTo>
                            <a:pt x="7073" y="228587"/>
                          </a:lnTo>
                          <a:lnTo>
                            <a:pt x="27036" y="271723"/>
                          </a:lnTo>
                          <a:lnTo>
                            <a:pt x="58007" y="308276"/>
                          </a:lnTo>
                          <a:lnTo>
                            <a:pt x="98100" y="336521"/>
                          </a:lnTo>
                          <a:lnTo>
                            <a:pt x="145432" y="354733"/>
                          </a:lnTo>
                          <a:lnTo>
                            <a:pt x="198120" y="361188"/>
                          </a:lnTo>
                          <a:lnTo>
                            <a:pt x="250807" y="354733"/>
                          </a:lnTo>
                          <a:lnTo>
                            <a:pt x="298139" y="336521"/>
                          </a:lnTo>
                          <a:lnTo>
                            <a:pt x="338232" y="308276"/>
                          </a:lnTo>
                          <a:lnTo>
                            <a:pt x="369203" y="271723"/>
                          </a:lnTo>
                          <a:lnTo>
                            <a:pt x="389166" y="228587"/>
                          </a:lnTo>
                          <a:lnTo>
                            <a:pt x="396240" y="180593"/>
                          </a:lnTo>
                          <a:lnTo>
                            <a:pt x="389166" y="132600"/>
                          </a:lnTo>
                          <a:lnTo>
                            <a:pt x="369203" y="89464"/>
                          </a:lnTo>
                          <a:lnTo>
                            <a:pt x="338232" y="52911"/>
                          </a:lnTo>
                          <a:lnTo>
                            <a:pt x="298139" y="24666"/>
                          </a:lnTo>
                          <a:lnTo>
                            <a:pt x="250807" y="6454"/>
                          </a:lnTo>
                          <a:lnTo>
                            <a:pt x="19812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5" name="object 85"/>
                    <p:cNvSpPr/>
                    <p:nvPr/>
                  </p:nvSpPr>
                  <p:spPr>
                    <a:xfrm>
                      <a:off x="4869941" y="2785110"/>
                      <a:ext cx="39624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1314">
                          <a:moveTo>
                            <a:pt x="0" y="180593"/>
                          </a:moveTo>
                          <a:lnTo>
                            <a:pt x="7073" y="132600"/>
                          </a:lnTo>
                          <a:lnTo>
                            <a:pt x="27036" y="89464"/>
                          </a:lnTo>
                          <a:lnTo>
                            <a:pt x="58007" y="52911"/>
                          </a:lnTo>
                          <a:lnTo>
                            <a:pt x="98100" y="24666"/>
                          </a:lnTo>
                          <a:lnTo>
                            <a:pt x="145432" y="6454"/>
                          </a:lnTo>
                          <a:lnTo>
                            <a:pt x="198120" y="0"/>
                          </a:lnTo>
                          <a:lnTo>
                            <a:pt x="250807" y="6454"/>
                          </a:lnTo>
                          <a:lnTo>
                            <a:pt x="298139" y="24666"/>
                          </a:lnTo>
                          <a:lnTo>
                            <a:pt x="338232" y="52911"/>
                          </a:lnTo>
                          <a:lnTo>
                            <a:pt x="369203" y="89464"/>
                          </a:lnTo>
                          <a:lnTo>
                            <a:pt x="389166" y="132600"/>
                          </a:lnTo>
                          <a:lnTo>
                            <a:pt x="396240" y="180593"/>
                          </a:lnTo>
                          <a:lnTo>
                            <a:pt x="389166" y="228587"/>
                          </a:lnTo>
                          <a:lnTo>
                            <a:pt x="369203" y="271723"/>
                          </a:lnTo>
                          <a:lnTo>
                            <a:pt x="338232" y="308276"/>
                          </a:lnTo>
                          <a:lnTo>
                            <a:pt x="298139" y="336521"/>
                          </a:lnTo>
                          <a:lnTo>
                            <a:pt x="250807" y="354733"/>
                          </a:lnTo>
                          <a:lnTo>
                            <a:pt x="198120" y="361188"/>
                          </a:lnTo>
                          <a:lnTo>
                            <a:pt x="145432" y="354733"/>
                          </a:lnTo>
                          <a:lnTo>
                            <a:pt x="98100" y="336521"/>
                          </a:lnTo>
                          <a:lnTo>
                            <a:pt x="58007" y="308276"/>
                          </a:lnTo>
                          <a:lnTo>
                            <a:pt x="27036" y="271723"/>
                          </a:lnTo>
                          <a:lnTo>
                            <a:pt x="7073" y="228587"/>
                          </a:lnTo>
                          <a:lnTo>
                            <a:pt x="0" y="180593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6" name="object 86"/>
                    <p:cNvSpPr txBox="1"/>
                    <p:nvPr/>
                  </p:nvSpPr>
                  <p:spPr>
                    <a:xfrm>
                      <a:off x="4974463" y="2797047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87" name="object 87"/>
                    <p:cNvSpPr/>
                    <p:nvPr/>
                  </p:nvSpPr>
                  <p:spPr>
                    <a:xfrm>
                      <a:off x="4869941" y="2215133"/>
                      <a:ext cx="39624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1314">
                          <a:moveTo>
                            <a:pt x="198120" y="0"/>
                          </a:moveTo>
                          <a:lnTo>
                            <a:pt x="145432" y="6454"/>
                          </a:lnTo>
                          <a:lnTo>
                            <a:pt x="98100" y="24666"/>
                          </a:lnTo>
                          <a:lnTo>
                            <a:pt x="58007" y="52911"/>
                          </a:lnTo>
                          <a:lnTo>
                            <a:pt x="27036" y="89464"/>
                          </a:lnTo>
                          <a:lnTo>
                            <a:pt x="7073" y="132600"/>
                          </a:lnTo>
                          <a:lnTo>
                            <a:pt x="0" y="180593"/>
                          </a:lnTo>
                          <a:lnTo>
                            <a:pt x="7073" y="228587"/>
                          </a:lnTo>
                          <a:lnTo>
                            <a:pt x="27036" y="271723"/>
                          </a:lnTo>
                          <a:lnTo>
                            <a:pt x="58007" y="308276"/>
                          </a:lnTo>
                          <a:lnTo>
                            <a:pt x="98100" y="336521"/>
                          </a:lnTo>
                          <a:lnTo>
                            <a:pt x="145432" y="354733"/>
                          </a:lnTo>
                          <a:lnTo>
                            <a:pt x="198120" y="361188"/>
                          </a:lnTo>
                          <a:lnTo>
                            <a:pt x="250807" y="354733"/>
                          </a:lnTo>
                          <a:lnTo>
                            <a:pt x="298139" y="336521"/>
                          </a:lnTo>
                          <a:lnTo>
                            <a:pt x="338232" y="308276"/>
                          </a:lnTo>
                          <a:lnTo>
                            <a:pt x="369203" y="271723"/>
                          </a:lnTo>
                          <a:lnTo>
                            <a:pt x="389166" y="228587"/>
                          </a:lnTo>
                          <a:lnTo>
                            <a:pt x="396240" y="180593"/>
                          </a:lnTo>
                          <a:lnTo>
                            <a:pt x="389166" y="132600"/>
                          </a:lnTo>
                          <a:lnTo>
                            <a:pt x="369203" y="89464"/>
                          </a:lnTo>
                          <a:lnTo>
                            <a:pt x="338232" y="52911"/>
                          </a:lnTo>
                          <a:lnTo>
                            <a:pt x="298139" y="24666"/>
                          </a:lnTo>
                          <a:lnTo>
                            <a:pt x="250807" y="6454"/>
                          </a:lnTo>
                          <a:lnTo>
                            <a:pt x="19812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8" name="object 88"/>
                    <p:cNvSpPr/>
                    <p:nvPr/>
                  </p:nvSpPr>
                  <p:spPr>
                    <a:xfrm>
                      <a:off x="4869941" y="2215133"/>
                      <a:ext cx="39624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1314">
                          <a:moveTo>
                            <a:pt x="0" y="180593"/>
                          </a:moveTo>
                          <a:lnTo>
                            <a:pt x="7073" y="132600"/>
                          </a:lnTo>
                          <a:lnTo>
                            <a:pt x="27036" y="89464"/>
                          </a:lnTo>
                          <a:lnTo>
                            <a:pt x="58007" y="52911"/>
                          </a:lnTo>
                          <a:lnTo>
                            <a:pt x="98100" y="24666"/>
                          </a:lnTo>
                          <a:lnTo>
                            <a:pt x="145432" y="6454"/>
                          </a:lnTo>
                          <a:lnTo>
                            <a:pt x="198120" y="0"/>
                          </a:lnTo>
                          <a:lnTo>
                            <a:pt x="250807" y="6454"/>
                          </a:lnTo>
                          <a:lnTo>
                            <a:pt x="298139" y="24666"/>
                          </a:lnTo>
                          <a:lnTo>
                            <a:pt x="338232" y="52911"/>
                          </a:lnTo>
                          <a:lnTo>
                            <a:pt x="369203" y="89464"/>
                          </a:lnTo>
                          <a:lnTo>
                            <a:pt x="389166" y="132600"/>
                          </a:lnTo>
                          <a:lnTo>
                            <a:pt x="396240" y="180593"/>
                          </a:lnTo>
                          <a:lnTo>
                            <a:pt x="389166" y="228587"/>
                          </a:lnTo>
                          <a:lnTo>
                            <a:pt x="369203" y="271723"/>
                          </a:lnTo>
                          <a:lnTo>
                            <a:pt x="338232" y="308276"/>
                          </a:lnTo>
                          <a:lnTo>
                            <a:pt x="298139" y="336521"/>
                          </a:lnTo>
                          <a:lnTo>
                            <a:pt x="250807" y="354733"/>
                          </a:lnTo>
                          <a:lnTo>
                            <a:pt x="198120" y="361188"/>
                          </a:lnTo>
                          <a:lnTo>
                            <a:pt x="145432" y="354733"/>
                          </a:lnTo>
                          <a:lnTo>
                            <a:pt x="98100" y="336521"/>
                          </a:lnTo>
                          <a:lnTo>
                            <a:pt x="58007" y="308276"/>
                          </a:lnTo>
                          <a:lnTo>
                            <a:pt x="27036" y="271723"/>
                          </a:lnTo>
                          <a:lnTo>
                            <a:pt x="7073" y="228587"/>
                          </a:lnTo>
                          <a:lnTo>
                            <a:pt x="0" y="180593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9" name="object 89"/>
                    <p:cNvSpPr txBox="1"/>
                    <p:nvPr/>
                  </p:nvSpPr>
                  <p:spPr>
                    <a:xfrm>
                      <a:off x="4974463" y="2226817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90" name="object 90"/>
                    <p:cNvSpPr/>
                    <p:nvPr/>
                  </p:nvSpPr>
                  <p:spPr>
                    <a:xfrm>
                      <a:off x="5065776" y="3144011"/>
                      <a:ext cx="290830" cy="707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829" h="707389">
                          <a:moveTo>
                            <a:pt x="0" y="0"/>
                          </a:moveTo>
                          <a:lnTo>
                            <a:pt x="0" y="706882"/>
                          </a:lnTo>
                          <a:lnTo>
                            <a:pt x="290322" y="706882"/>
                          </a:lnTo>
                        </a:path>
                      </a:pathLst>
                    </a:custGeom>
                    <a:ln w="9144">
                      <a:solidFill>
                        <a:srgbClr val="497DBA"/>
                      </a:solidFill>
                      <a:prstDash val="dash"/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1" name="object 91"/>
                    <p:cNvSpPr/>
                    <p:nvPr/>
                  </p:nvSpPr>
                  <p:spPr>
                    <a:xfrm>
                      <a:off x="5067300" y="2575560"/>
                      <a:ext cx="0" cy="2101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h="210185">
                          <a:moveTo>
                            <a:pt x="0" y="0"/>
                          </a:moveTo>
                          <a:lnTo>
                            <a:pt x="0" y="210185"/>
                          </a:lnTo>
                        </a:path>
                      </a:pathLst>
                    </a:custGeom>
                    <a:ln w="9144">
                      <a:solidFill>
                        <a:srgbClr val="497DBA"/>
                      </a:solidFill>
                      <a:prstDash val="dash"/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2" name="object 92"/>
                    <p:cNvSpPr/>
                    <p:nvPr/>
                  </p:nvSpPr>
                  <p:spPr>
                    <a:xfrm>
                      <a:off x="6363461" y="2785110"/>
                      <a:ext cx="39497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970" h="361314">
                          <a:moveTo>
                            <a:pt x="197358" y="0"/>
                          </a:moveTo>
                          <a:lnTo>
                            <a:pt x="144903" y="6454"/>
                          </a:lnTo>
                          <a:lnTo>
                            <a:pt x="97761" y="24666"/>
                          </a:lnTo>
                          <a:lnTo>
                            <a:pt x="57816" y="52911"/>
                          </a:lnTo>
                          <a:lnTo>
                            <a:pt x="26952" y="89464"/>
                          </a:lnTo>
                          <a:lnTo>
                            <a:pt x="7052" y="132600"/>
                          </a:lnTo>
                          <a:lnTo>
                            <a:pt x="0" y="180593"/>
                          </a:lnTo>
                          <a:lnTo>
                            <a:pt x="7052" y="228587"/>
                          </a:lnTo>
                          <a:lnTo>
                            <a:pt x="26952" y="271723"/>
                          </a:lnTo>
                          <a:lnTo>
                            <a:pt x="57816" y="308276"/>
                          </a:lnTo>
                          <a:lnTo>
                            <a:pt x="97761" y="336521"/>
                          </a:lnTo>
                          <a:lnTo>
                            <a:pt x="144903" y="354733"/>
                          </a:lnTo>
                          <a:lnTo>
                            <a:pt x="197358" y="361188"/>
                          </a:lnTo>
                          <a:lnTo>
                            <a:pt x="249812" y="354733"/>
                          </a:lnTo>
                          <a:lnTo>
                            <a:pt x="296954" y="336521"/>
                          </a:lnTo>
                          <a:lnTo>
                            <a:pt x="336899" y="308276"/>
                          </a:lnTo>
                          <a:lnTo>
                            <a:pt x="367763" y="271723"/>
                          </a:lnTo>
                          <a:lnTo>
                            <a:pt x="387663" y="228587"/>
                          </a:lnTo>
                          <a:lnTo>
                            <a:pt x="394715" y="180593"/>
                          </a:lnTo>
                          <a:lnTo>
                            <a:pt x="387663" y="132600"/>
                          </a:lnTo>
                          <a:lnTo>
                            <a:pt x="367763" y="89464"/>
                          </a:lnTo>
                          <a:lnTo>
                            <a:pt x="336899" y="52911"/>
                          </a:lnTo>
                          <a:lnTo>
                            <a:pt x="296954" y="24666"/>
                          </a:lnTo>
                          <a:lnTo>
                            <a:pt x="249812" y="6454"/>
                          </a:lnTo>
                          <a:lnTo>
                            <a:pt x="197358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3" name="object 93"/>
                    <p:cNvSpPr/>
                    <p:nvPr/>
                  </p:nvSpPr>
                  <p:spPr>
                    <a:xfrm>
                      <a:off x="6363461" y="2785110"/>
                      <a:ext cx="39497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970" h="361314">
                          <a:moveTo>
                            <a:pt x="0" y="180593"/>
                          </a:moveTo>
                          <a:lnTo>
                            <a:pt x="7052" y="132600"/>
                          </a:lnTo>
                          <a:lnTo>
                            <a:pt x="26952" y="89464"/>
                          </a:lnTo>
                          <a:lnTo>
                            <a:pt x="57816" y="52911"/>
                          </a:lnTo>
                          <a:lnTo>
                            <a:pt x="97761" y="24666"/>
                          </a:lnTo>
                          <a:lnTo>
                            <a:pt x="144903" y="6454"/>
                          </a:lnTo>
                          <a:lnTo>
                            <a:pt x="197358" y="0"/>
                          </a:lnTo>
                          <a:lnTo>
                            <a:pt x="249812" y="6454"/>
                          </a:lnTo>
                          <a:lnTo>
                            <a:pt x="296954" y="24666"/>
                          </a:lnTo>
                          <a:lnTo>
                            <a:pt x="336899" y="52911"/>
                          </a:lnTo>
                          <a:lnTo>
                            <a:pt x="367763" y="89464"/>
                          </a:lnTo>
                          <a:lnTo>
                            <a:pt x="387663" y="132600"/>
                          </a:lnTo>
                          <a:lnTo>
                            <a:pt x="394715" y="180593"/>
                          </a:lnTo>
                          <a:lnTo>
                            <a:pt x="387663" y="228587"/>
                          </a:lnTo>
                          <a:lnTo>
                            <a:pt x="367763" y="271723"/>
                          </a:lnTo>
                          <a:lnTo>
                            <a:pt x="336899" y="308276"/>
                          </a:lnTo>
                          <a:lnTo>
                            <a:pt x="296954" y="336521"/>
                          </a:lnTo>
                          <a:lnTo>
                            <a:pt x="249812" y="354733"/>
                          </a:lnTo>
                          <a:lnTo>
                            <a:pt x="197358" y="361188"/>
                          </a:lnTo>
                          <a:lnTo>
                            <a:pt x="144903" y="354733"/>
                          </a:lnTo>
                          <a:lnTo>
                            <a:pt x="97761" y="336521"/>
                          </a:lnTo>
                          <a:lnTo>
                            <a:pt x="57816" y="308276"/>
                          </a:lnTo>
                          <a:lnTo>
                            <a:pt x="26952" y="271723"/>
                          </a:lnTo>
                          <a:lnTo>
                            <a:pt x="7052" y="228587"/>
                          </a:lnTo>
                          <a:lnTo>
                            <a:pt x="0" y="180593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4" name="object 94"/>
                    <p:cNvSpPr txBox="1"/>
                    <p:nvPr/>
                  </p:nvSpPr>
                  <p:spPr>
                    <a:xfrm>
                      <a:off x="6467602" y="2797047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95" name="object 95"/>
                    <p:cNvSpPr/>
                    <p:nvPr/>
                  </p:nvSpPr>
                  <p:spPr>
                    <a:xfrm>
                      <a:off x="6348221" y="2215133"/>
                      <a:ext cx="39624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40" h="361314">
                          <a:moveTo>
                            <a:pt x="198120" y="0"/>
                          </a:moveTo>
                          <a:lnTo>
                            <a:pt x="145432" y="6454"/>
                          </a:lnTo>
                          <a:lnTo>
                            <a:pt x="98100" y="24666"/>
                          </a:lnTo>
                          <a:lnTo>
                            <a:pt x="58007" y="52911"/>
                          </a:lnTo>
                          <a:lnTo>
                            <a:pt x="27036" y="89464"/>
                          </a:lnTo>
                          <a:lnTo>
                            <a:pt x="7073" y="132600"/>
                          </a:lnTo>
                          <a:lnTo>
                            <a:pt x="0" y="180593"/>
                          </a:lnTo>
                          <a:lnTo>
                            <a:pt x="7073" y="228587"/>
                          </a:lnTo>
                          <a:lnTo>
                            <a:pt x="27036" y="271723"/>
                          </a:lnTo>
                          <a:lnTo>
                            <a:pt x="58007" y="308276"/>
                          </a:lnTo>
                          <a:lnTo>
                            <a:pt x="98100" y="336521"/>
                          </a:lnTo>
                          <a:lnTo>
                            <a:pt x="145432" y="354733"/>
                          </a:lnTo>
                          <a:lnTo>
                            <a:pt x="198120" y="361188"/>
                          </a:lnTo>
                          <a:lnTo>
                            <a:pt x="250807" y="354733"/>
                          </a:lnTo>
                          <a:lnTo>
                            <a:pt x="298139" y="336521"/>
                          </a:lnTo>
                          <a:lnTo>
                            <a:pt x="338232" y="308276"/>
                          </a:lnTo>
                          <a:lnTo>
                            <a:pt x="369203" y="271723"/>
                          </a:lnTo>
                          <a:lnTo>
                            <a:pt x="389166" y="228587"/>
                          </a:lnTo>
                          <a:lnTo>
                            <a:pt x="396239" y="180593"/>
                          </a:lnTo>
                          <a:lnTo>
                            <a:pt x="389166" y="132600"/>
                          </a:lnTo>
                          <a:lnTo>
                            <a:pt x="369203" y="89464"/>
                          </a:lnTo>
                          <a:lnTo>
                            <a:pt x="338232" y="52911"/>
                          </a:lnTo>
                          <a:lnTo>
                            <a:pt x="298139" y="24666"/>
                          </a:lnTo>
                          <a:lnTo>
                            <a:pt x="250807" y="6454"/>
                          </a:lnTo>
                          <a:lnTo>
                            <a:pt x="19812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6" name="object 96"/>
                    <p:cNvSpPr/>
                    <p:nvPr/>
                  </p:nvSpPr>
                  <p:spPr>
                    <a:xfrm>
                      <a:off x="6348221" y="2215133"/>
                      <a:ext cx="39624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40" h="361314">
                          <a:moveTo>
                            <a:pt x="0" y="180593"/>
                          </a:moveTo>
                          <a:lnTo>
                            <a:pt x="7073" y="132600"/>
                          </a:lnTo>
                          <a:lnTo>
                            <a:pt x="27036" y="89464"/>
                          </a:lnTo>
                          <a:lnTo>
                            <a:pt x="58007" y="52911"/>
                          </a:lnTo>
                          <a:lnTo>
                            <a:pt x="98100" y="24666"/>
                          </a:lnTo>
                          <a:lnTo>
                            <a:pt x="145432" y="6454"/>
                          </a:lnTo>
                          <a:lnTo>
                            <a:pt x="198120" y="0"/>
                          </a:lnTo>
                          <a:lnTo>
                            <a:pt x="250807" y="6454"/>
                          </a:lnTo>
                          <a:lnTo>
                            <a:pt x="298139" y="24666"/>
                          </a:lnTo>
                          <a:lnTo>
                            <a:pt x="338232" y="52911"/>
                          </a:lnTo>
                          <a:lnTo>
                            <a:pt x="369203" y="89464"/>
                          </a:lnTo>
                          <a:lnTo>
                            <a:pt x="389166" y="132600"/>
                          </a:lnTo>
                          <a:lnTo>
                            <a:pt x="396239" y="180593"/>
                          </a:lnTo>
                          <a:lnTo>
                            <a:pt x="389166" y="228587"/>
                          </a:lnTo>
                          <a:lnTo>
                            <a:pt x="369203" y="271723"/>
                          </a:lnTo>
                          <a:lnTo>
                            <a:pt x="338232" y="308276"/>
                          </a:lnTo>
                          <a:lnTo>
                            <a:pt x="298139" y="336521"/>
                          </a:lnTo>
                          <a:lnTo>
                            <a:pt x="250807" y="354733"/>
                          </a:lnTo>
                          <a:lnTo>
                            <a:pt x="198120" y="361188"/>
                          </a:lnTo>
                          <a:lnTo>
                            <a:pt x="145432" y="354733"/>
                          </a:lnTo>
                          <a:lnTo>
                            <a:pt x="98100" y="336521"/>
                          </a:lnTo>
                          <a:lnTo>
                            <a:pt x="58007" y="308276"/>
                          </a:lnTo>
                          <a:lnTo>
                            <a:pt x="27036" y="271723"/>
                          </a:lnTo>
                          <a:lnTo>
                            <a:pt x="7073" y="228587"/>
                          </a:lnTo>
                          <a:lnTo>
                            <a:pt x="0" y="180593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7" name="object 97"/>
                    <p:cNvSpPr txBox="1"/>
                    <p:nvPr/>
                  </p:nvSpPr>
                  <p:spPr>
                    <a:xfrm>
                      <a:off x="6453632" y="2226817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98" name="object 98"/>
                    <p:cNvSpPr/>
                    <p:nvPr/>
                  </p:nvSpPr>
                  <p:spPr>
                    <a:xfrm>
                      <a:off x="6567678" y="3155442"/>
                      <a:ext cx="290830" cy="707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829" h="707389">
                          <a:moveTo>
                            <a:pt x="0" y="0"/>
                          </a:moveTo>
                          <a:lnTo>
                            <a:pt x="0" y="706882"/>
                          </a:lnTo>
                          <a:lnTo>
                            <a:pt x="290322" y="706882"/>
                          </a:lnTo>
                        </a:path>
                      </a:pathLst>
                    </a:custGeom>
                    <a:ln w="28956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9" name="object 99"/>
                    <p:cNvSpPr/>
                    <p:nvPr/>
                  </p:nvSpPr>
                  <p:spPr>
                    <a:xfrm>
                      <a:off x="6560057" y="2576322"/>
                      <a:ext cx="0" cy="2101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h="210185">
                          <a:moveTo>
                            <a:pt x="0" y="0"/>
                          </a:moveTo>
                          <a:lnTo>
                            <a:pt x="0" y="210185"/>
                          </a:lnTo>
                        </a:path>
                      </a:pathLst>
                    </a:custGeom>
                    <a:ln w="3810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</p:grpSp>
          </p:grpSp>
          <p:sp>
            <p:nvSpPr>
              <p:cNvPr id="103" name="文本框 102"/>
              <p:cNvSpPr txBox="1"/>
              <p:nvPr/>
            </p:nvSpPr>
            <p:spPr>
              <a:xfrm>
                <a:off x="6710171" y="6151321"/>
                <a:ext cx="1828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内核调度实体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69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464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并发模型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0" y="914400"/>
            <a:ext cx="9144000" cy="3810000"/>
            <a:chOff x="0" y="914400"/>
            <a:chExt cx="9144000" cy="38100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0" y="914400"/>
              <a:ext cx="9144000" cy="3810000"/>
              <a:chOff x="0" y="914400"/>
              <a:chExt cx="9144000" cy="3810000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0" y="914400"/>
                <a:ext cx="9144000" cy="3810000"/>
                <a:chOff x="0" y="914400"/>
                <a:chExt cx="9144000" cy="3810000"/>
              </a:xfrm>
            </p:grpSpPr>
            <p:grpSp>
              <p:nvGrpSpPr>
                <p:cNvPr id="107" name="组合 106"/>
                <p:cNvGrpSpPr/>
                <p:nvPr/>
              </p:nvGrpSpPr>
              <p:grpSpPr>
                <a:xfrm>
                  <a:off x="0" y="914400"/>
                  <a:ext cx="9144000" cy="3810000"/>
                  <a:chOff x="0" y="914400"/>
                  <a:chExt cx="9144000" cy="3810000"/>
                </a:xfrm>
              </p:grpSpPr>
              <p:pic>
                <p:nvPicPr>
                  <p:cNvPr id="101" name="图片 100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914400"/>
                    <a:ext cx="9144000" cy="3383622"/>
                  </a:xfrm>
                  <a:prstGeom prst="rect">
                    <a:avLst/>
                  </a:prstGeom>
                </p:spPr>
              </p:pic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330200" y="2971800"/>
                    <a:ext cx="685800" cy="1752600"/>
                    <a:chOff x="330200" y="2971800"/>
                    <a:chExt cx="685800" cy="1752600"/>
                  </a:xfrm>
                </p:grpSpPr>
                <p:sp>
                  <p:nvSpPr>
                    <p:cNvPr id="103" name="椭圆 102"/>
                    <p:cNvSpPr/>
                    <p:nvPr/>
                  </p:nvSpPr>
                  <p:spPr>
                    <a:xfrm>
                      <a:off x="330200" y="4038600"/>
                      <a:ext cx="685800" cy="6858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3200" b="1"/>
                        <a:t>G</a:t>
                      </a:r>
                      <a:endParaRPr lang="zh-CN" altLang="en-US" sz="3200" b="1"/>
                    </a:p>
                  </p:txBody>
                </p:sp>
                <p:cxnSp>
                  <p:nvCxnSpPr>
                    <p:cNvPr id="105" name="直接箭头连接符 104"/>
                    <p:cNvCxnSpPr/>
                    <p:nvPr/>
                  </p:nvCxnSpPr>
                  <p:spPr>
                    <a:xfrm flipV="1">
                      <a:off x="685800" y="2971800"/>
                      <a:ext cx="0" cy="10668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3019425" y="2819400"/>
                  <a:ext cx="685798" cy="1845907"/>
                  <a:chOff x="3019425" y="2819400"/>
                  <a:chExt cx="685798" cy="1845907"/>
                </a:xfrm>
              </p:grpSpPr>
              <p:sp>
                <p:nvSpPr>
                  <p:cNvPr id="108" name="矩形: 圆角 107"/>
                  <p:cNvSpPr/>
                  <p:nvPr/>
                </p:nvSpPr>
                <p:spPr>
                  <a:xfrm>
                    <a:off x="3019425" y="4163049"/>
                    <a:ext cx="685798" cy="50225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3600" b="1"/>
                      <a:t>P</a:t>
                    </a:r>
                    <a:endParaRPr lang="zh-CN" altLang="en-US" sz="3600" b="1"/>
                  </a:p>
                </p:txBody>
              </p:sp>
              <p:cxnSp>
                <p:nvCxnSpPr>
                  <p:cNvPr id="110" name="直接箭头连接符 109"/>
                  <p:cNvCxnSpPr>
                    <a:stCxn id="108" idx="0"/>
                  </p:cNvCxnSpPr>
                  <p:nvPr/>
                </p:nvCxnSpPr>
                <p:spPr>
                  <a:xfrm flipH="1" flipV="1">
                    <a:off x="3349625" y="2819400"/>
                    <a:ext cx="12699" cy="134364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1" name="组合 120"/>
              <p:cNvGrpSpPr/>
              <p:nvPr/>
            </p:nvGrpSpPr>
            <p:grpSpPr>
              <a:xfrm>
                <a:off x="5943600" y="3409534"/>
                <a:ext cx="1079504" cy="1236307"/>
                <a:chOff x="5943600" y="3409534"/>
                <a:chExt cx="1079504" cy="1236307"/>
              </a:xfrm>
            </p:grpSpPr>
            <p:sp>
              <p:nvSpPr>
                <p:cNvPr id="116" name="矩形 115"/>
                <p:cNvSpPr/>
                <p:nvPr/>
              </p:nvSpPr>
              <p:spPr>
                <a:xfrm>
                  <a:off x="5943600" y="4114800"/>
                  <a:ext cx="1079504" cy="5310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/>
                    <a:t>Sche</a:t>
                  </a:r>
                  <a:endParaRPr lang="en-US" altLang="zh-CN" sz="2800" b="1" dirty="0" smtClean="0"/>
                </a:p>
              </p:txBody>
            </p:sp>
            <p:cxnSp>
              <p:nvCxnSpPr>
                <p:cNvPr id="120" name="直接箭头连接符 119"/>
                <p:cNvCxnSpPr>
                  <a:stCxn id="116" idx="0"/>
                </p:cNvCxnSpPr>
                <p:nvPr/>
              </p:nvCxnSpPr>
              <p:spPr>
                <a:xfrm flipH="1" flipV="1">
                  <a:off x="6305552" y="3409534"/>
                  <a:ext cx="177800" cy="7052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组合 127"/>
            <p:cNvGrpSpPr/>
            <p:nvPr/>
          </p:nvGrpSpPr>
          <p:grpSpPr>
            <a:xfrm>
              <a:off x="7524136" y="3048000"/>
              <a:ext cx="1143000" cy="1617307"/>
              <a:chOff x="7524136" y="3048000"/>
              <a:chExt cx="1143000" cy="1617307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7524136" y="4038600"/>
                <a:ext cx="1143000" cy="62670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M</a:t>
                </a:r>
                <a:endParaRPr lang="zh-CN" altLang="en-US" sz="2000" b="1" dirty="0"/>
              </a:p>
            </p:txBody>
          </p:sp>
          <p:cxnSp>
            <p:nvCxnSpPr>
              <p:cNvPr id="125" name="直接箭头连接符 124"/>
              <p:cNvCxnSpPr/>
              <p:nvPr/>
            </p:nvCxnSpPr>
            <p:spPr>
              <a:xfrm flipH="1" flipV="1">
                <a:off x="8077200" y="3048000"/>
                <a:ext cx="18436" cy="990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/>
              <a:t>--- </a:t>
            </a:r>
            <a:r>
              <a:rPr>
                <a:latin typeface="KaiTi"/>
                <a:cs typeface="KaiTi"/>
              </a:rPr>
              <a:t>并发模型</a:t>
            </a:r>
            <a:r>
              <a:rPr spc="-595">
                <a:latin typeface="KaiTi"/>
                <a:cs typeface="KaiTi"/>
              </a:rPr>
              <a:t> </a:t>
            </a:r>
            <a:r>
              <a:rPr/>
              <a:t>---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2783" y="1766442"/>
          <a:ext cx="8685415" cy="4032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7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71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1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名称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1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作用域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1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说明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全局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M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列表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运行时系统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存放所有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M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3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全局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P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列表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运行时系统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存放所有</a:t>
                      </a:r>
                      <a:r>
                        <a:rPr sz="1800">
                          <a:latin typeface="Garamond"/>
                          <a:cs typeface="Garamond"/>
                        </a:rPr>
                        <a:t>P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全局</a:t>
                      </a:r>
                      <a:r>
                        <a:rPr sz="1800">
                          <a:latin typeface="Garamond"/>
                          <a:cs typeface="Garamond"/>
                        </a:rPr>
                        <a:t>G</a:t>
                      </a:r>
                      <a:r>
                        <a:rPr sz="1800">
                          <a:latin typeface="SimSun"/>
                          <a:cs typeface="SimSun"/>
                        </a:rPr>
                        <a:t>列表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运行时系统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存放所有</a:t>
                      </a:r>
                      <a:r>
                        <a:rPr sz="1800">
                          <a:latin typeface="Garamond"/>
                          <a:cs typeface="Garamond"/>
                        </a:rPr>
                        <a:t>G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调度器的空闲</a:t>
                      </a:r>
                      <a:r>
                        <a:rPr sz="1800">
                          <a:latin typeface="Garamond"/>
                          <a:cs typeface="Garamond"/>
                        </a:rPr>
                        <a:t>M</a:t>
                      </a:r>
                      <a:r>
                        <a:rPr sz="1800">
                          <a:latin typeface="SimSun"/>
                          <a:cs typeface="SimSun"/>
                        </a:rPr>
                        <a:t>列表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调度器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存放空闲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M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调度器的空闲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P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列表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调度器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存放空闲</a:t>
                      </a:r>
                      <a:r>
                        <a:rPr sz="1800">
                          <a:latin typeface="Garamond"/>
                          <a:cs typeface="Garamond"/>
                        </a:rPr>
                        <a:t>P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调度器的可运行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G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队列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调度器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存放可运行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G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调度器的自由</a:t>
                      </a:r>
                      <a:r>
                        <a:rPr sz="1800">
                          <a:latin typeface="Garamond"/>
                          <a:cs typeface="Garamond"/>
                        </a:rPr>
                        <a:t>G</a:t>
                      </a:r>
                      <a:r>
                        <a:rPr sz="1800">
                          <a:latin typeface="SimSun"/>
                          <a:cs typeface="SimSun"/>
                        </a:rPr>
                        <a:t>队列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调度器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存放自由</a:t>
                      </a:r>
                      <a:r>
                        <a:rPr sz="1800">
                          <a:latin typeface="Garamond"/>
                          <a:cs typeface="Garamond"/>
                        </a:rPr>
                        <a:t>G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33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>
                          <a:latin typeface="Garamond"/>
                          <a:cs typeface="Garamond"/>
                        </a:rPr>
                        <a:t>P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的可运行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G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队列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本地</a:t>
                      </a:r>
                      <a:r>
                        <a:rPr sz="1800">
                          <a:latin typeface="Garamond"/>
                          <a:cs typeface="Garamond"/>
                        </a:rPr>
                        <a:t>P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存放当前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P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中的可运行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G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3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>
                          <a:latin typeface="Garamond"/>
                          <a:cs typeface="Garamond"/>
                        </a:rPr>
                        <a:t>P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的自由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G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列表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本地</a:t>
                      </a:r>
                      <a:r>
                        <a:rPr sz="1800">
                          <a:latin typeface="Garamond"/>
                          <a:cs typeface="Garamond"/>
                        </a:rPr>
                        <a:t>P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存放当前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P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中的自由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G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24173" y="1124965"/>
            <a:ext cx="22142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400" b="1" spc="-3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调度容器</a:t>
            </a:r>
            <a:endParaRPr sz="2400">
              <a:latin typeface="华文楷体" panose="02010600040101010101" pitchFamily="2" charset="-122"/>
              <a:ea typeface="华文楷体" panose="02010600040101010101" pitchFamily="2" charset="-122"/>
              <a:cs typeface="Microsoft YaHei U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990600"/>
            <a:ext cx="6172200" cy="4378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1.</a:t>
            </a:r>
            <a:r>
              <a:rPr sz="4000" spc="-5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背景</a:t>
            </a:r>
            <a:endParaRPr sz="4000">
              <a:latin typeface="华文楷体" panose="02010600040101010101" pitchFamily="2" charset="-122"/>
              <a:ea typeface="华文楷体" panose="02010600040101010101" pitchFamily="2" charset="-122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1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2</a:t>
            </a:r>
            <a:r>
              <a:rPr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.</a:t>
            </a:r>
            <a:r>
              <a:rPr sz="4000" spc="-5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并发模型</a:t>
            </a:r>
            <a:endParaRPr sz="4000">
              <a:latin typeface="华文楷体" panose="02010600040101010101" pitchFamily="2" charset="-122"/>
              <a:ea typeface="华文楷体" panose="02010600040101010101" pitchFamily="2" charset="-122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1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3</a:t>
            </a:r>
            <a:r>
              <a:rPr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.</a:t>
            </a:r>
            <a:r>
              <a:rPr lang="zh-CN" altLang="en-US"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语法规则以及各种坑</a:t>
            </a:r>
            <a:endParaRPr sz="4000">
              <a:latin typeface="华文楷体" panose="02010600040101010101" pitchFamily="2" charset="-122"/>
              <a:ea typeface="华文楷体" panose="02010600040101010101" pitchFamily="2" charset="-122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1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4</a:t>
            </a:r>
            <a:r>
              <a:rPr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.</a:t>
            </a:r>
            <a:r>
              <a:rPr lang="zh-CN" altLang="en-US"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卡系统、</a:t>
            </a:r>
            <a:r>
              <a:rPr lang="en-US" altLang="zh-CN"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docker</a:t>
            </a:r>
            <a:r>
              <a:rPr lang="zh-CN" altLang="en-US"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、微服务</a:t>
            </a:r>
            <a:endParaRPr sz="4000">
              <a:latin typeface="华文楷体" panose="02010600040101010101" pitchFamily="2" charset="-122"/>
              <a:ea typeface="华文楷体" panose="02010600040101010101" pitchFamily="2" charset="-122"/>
              <a:cs typeface="SimSu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464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并发模型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1629155"/>
            <a:ext cx="8673084" cy="3601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0654" y="1059434"/>
            <a:ext cx="46615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92350" algn="l"/>
              </a:tabLst>
            </a:pP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调度算法：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work	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stealing</a:t>
            </a:r>
            <a:r>
              <a:rPr sz="2400" spc="-4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 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(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地鼠偷砖</a:t>
            </a:r>
            <a:r>
              <a:rPr sz="2400" spc="-5">
                <a:latin typeface="Garamond"/>
                <a:cs typeface="Garamond"/>
              </a:rPr>
              <a:t>)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2070" y="5609640"/>
            <a:ext cx="132842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>
                <a:latin typeface="Garamond"/>
                <a:cs typeface="Garamond"/>
              </a:rPr>
              <a:t>1.runqget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0454" y="5609640"/>
            <a:ext cx="2034539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>
                <a:latin typeface="Garamond"/>
                <a:cs typeface="Garamond"/>
              </a:rPr>
              <a:t>2.findrunnable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2994" y="5609640"/>
            <a:ext cx="1171575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>
                <a:latin typeface="Garamond"/>
                <a:cs typeface="Garamond"/>
              </a:rPr>
              <a:t>3.</a:t>
            </a:r>
            <a:r>
              <a:rPr sz="2800" spc="-15">
                <a:latin typeface="Garamond"/>
                <a:cs typeface="Garamond"/>
              </a:rPr>
              <a:t>w</a:t>
            </a:r>
            <a:r>
              <a:rPr sz="2800" spc="-5">
                <a:latin typeface="Garamond"/>
                <a:cs typeface="Garamond"/>
              </a:rPr>
              <a:t>akup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4431" y="5609640"/>
            <a:ext cx="130175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>
                <a:latin typeface="Garamond"/>
                <a:cs typeface="Garamond"/>
              </a:rPr>
              <a:t>4.execu</a:t>
            </a:r>
            <a:r>
              <a:rPr sz="2800" spc="-15">
                <a:latin typeface="Garamond"/>
                <a:cs typeface="Garamond"/>
              </a:rPr>
              <a:t>t</a:t>
            </a:r>
            <a:r>
              <a:rPr sz="2800" spc="-5">
                <a:latin typeface="Garamond"/>
                <a:cs typeface="Garamond"/>
              </a:rPr>
              <a:t>e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464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并发模型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sp>
        <p:nvSpPr>
          <p:cNvPr id="3" name="object 3"/>
          <p:cNvSpPr/>
          <p:nvPr/>
        </p:nvSpPr>
        <p:spPr>
          <a:xfrm>
            <a:off x="5220461" y="2330957"/>
            <a:ext cx="1981200" cy="2231390"/>
          </a:xfrm>
          <a:custGeom>
            <a:avLst/>
            <a:gdLst/>
            <a:ahLst/>
            <a:cxnLst/>
            <a:rect l="l" t="t" r="r" b="b"/>
            <a:pathLst>
              <a:path w="1981200" h="2231390">
                <a:moveTo>
                  <a:pt x="1650999" y="0"/>
                </a:moveTo>
                <a:lnTo>
                  <a:pt x="330200" y="0"/>
                </a:lnTo>
                <a:lnTo>
                  <a:pt x="281403" y="3580"/>
                </a:lnTo>
                <a:lnTo>
                  <a:pt x="234831" y="13979"/>
                </a:lnTo>
                <a:lnTo>
                  <a:pt x="190992" y="30688"/>
                </a:lnTo>
                <a:lnTo>
                  <a:pt x="150399" y="53195"/>
                </a:lnTo>
                <a:lnTo>
                  <a:pt x="113561" y="80989"/>
                </a:lnTo>
                <a:lnTo>
                  <a:pt x="80989" y="113561"/>
                </a:lnTo>
                <a:lnTo>
                  <a:pt x="53195" y="150399"/>
                </a:lnTo>
                <a:lnTo>
                  <a:pt x="30688" y="190992"/>
                </a:lnTo>
                <a:lnTo>
                  <a:pt x="13979" y="234831"/>
                </a:lnTo>
                <a:lnTo>
                  <a:pt x="3580" y="281403"/>
                </a:lnTo>
                <a:lnTo>
                  <a:pt x="0" y="330200"/>
                </a:lnTo>
                <a:lnTo>
                  <a:pt x="0" y="1900935"/>
                </a:lnTo>
                <a:lnTo>
                  <a:pt x="3580" y="1949732"/>
                </a:lnTo>
                <a:lnTo>
                  <a:pt x="13979" y="1996304"/>
                </a:lnTo>
                <a:lnTo>
                  <a:pt x="30688" y="2040143"/>
                </a:lnTo>
                <a:lnTo>
                  <a:pt x="53195" y="2080736"/>
                </a:lnTo>
                <a:lnTo>
                  <a:pt x="80989" y="2117574"/>
                </a:lnTo>
                <a:lnTo>
                  <a:pt x="113561" y="2150146"/>
                </a:lnTo>
                <a:lnTo>
                  <a:pt x="150399" y="2177940"/>
                </a:lnTo>
                <a:lnTo>
                  <a:pt x="190992" y="2200447"/>
                </a:lnTo>
                <a:lnTo>
                  <a:pt x="234831" y="2217156"/>
                </a:lnTo>
                <a:lnTo>
                  <a:pt x="281403" y="2227555"/>
                </a:lnTo>
                <a:lnTo>
                  <a:pt x="330200" y="2231135"/>
                </a:lnTo>
                <a:lnTo>
                  <a:pt x="1650999" y="2231135"/>
                </a:lnTo>
                <a:lnTo>
                  <a:pt x="1699796" y="2227555"/>
                </a:lnTo>
                <a:lnTo>
                  <a:pt x="1746368" y="2217156"/>
                </a:lnTo>
                <a:lnTo>
                  <a:pt x="1790207" y="2200447"/>
                </a:lnTo>
                <a:lnTo>
                  <a:pt x="1830800" y="2177940"/>
                </a:lnTo>
                <a:lnTo>
                  <a:pt x="1867638" y="2150146"/>
                </a:lnTo>
                <a:lnTo>
                  <a:pt x="1900210" y="2117574"/>
                </a:lnTo>
                <a:lnTo>
                  <a:pt x="1928004" y="2080736"/>
                </a:lnTo>
                <a:lnTo>
                  <a:pt x="1950511" y="2040143"/>
                </a:lnTo>
                <a:lnTo>
                  <a:pt x="1967220" y="1996304"/>
                </a:lnTo>
                <a:lnTo>
                  <a:pt x="1977619" y="1949732"/>
                </a:lnTo>
                <a:lnTo>
                  <a:pt x="1981199" y="1900935"/>
                </a:lnTo>
                <a:lnTo>
                  <a:pt x="1981199" y="330200"/>
                </a:lnTo>
                <a:lnTo>
                  <a:pt x="1977619" y="281403"/>
                </a:lnTo>
                <a:lnTo>
                  <a:pt x="1967220" y="234831"/>
                </a:lnTo>
                <a:lnTo>
                  <a:pt x="1950511" y="190992"/>
                </a:lnTo>
                <a:lnTo>
                  <a:pt x="1928004" y="150399"/>
                </a:lnTo>
                <a:lnTo>
                  <a:pt x="1900210" y="113561"/>
                </a:lnTo>
                <a:lnTo>
                  <a:pt x="1867638" y="80989"/>
                </a:lnTo>
                <a:lnTo>
                  <a:pt x="1830800" y="53195"/>
                </a:lnTo>
                <a:lnTo>
                  <a:pt x="1790207" y="30688"/>
                </a:lnTo>
                <a:lnTo>
                  <a:pt x="1746368" y="13979"/>
                </a:lnTo>
                <a:lnTo>
                  <a:pt x="1699796" y="3580"/>
                </a:lnTo>
                <a:lnTo>
                  <a:pt x="165099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0461" y="2330957"/>
            <a:ext cx="1981200" cy="2231390"/>
          </a:xfrm>
          <a:custGeom>
            <a:avLst/>
            <a:gdLst/>
            <a:ahLst/>
            <a:cxnLst/>
            <a:rect l="l" t="t" r="r" b="b"/>
            <a:pathLst>
              <a:path w="1981200" h="2231390">
                <a:moveTo>
                  <a:pt x="0" y="330200"/>
                </a:moveTo>
                <a:lnTo>
                  <a:pt x="3580" y="281403"/>
                </a:lnTo>
                <a:lnTo>
                  <a:pt x="13979" y="234831"/>
                </a:lnTo>
                <a:lnTo>
                  <a:pt x="30688" y="190992"/>
                </a:lnTo>
                <a:lnTo>
                  <a:pt x="53195" y="150399"/>
                </a:lnTo>
                <a:lnTo>
                  <a:pt x="80989" y="113561"/>
                </a:lnTo>
                <a:lnTo>
                  <a:pt x="113561" y="80989"/>
                </a:lnTo>
                <a:lnTo>
                  <a:pt x="150399" y="53195"/>
                </a:lnTo>
                <a:lnTo>
                  <a:pt x="190992" y="30688"/>
                </a:lnTo>
                <a:lnTo>
                  <a:pt x="234831" y="13979"/>
                </a:lnTo>
                <a:lnTo>
                  <a:pt x="281403" y="3580"/>
                </a:lnTo>
                <a:lnTo>
                  <a:pt x="330200" y="0"/>
                </a:lnTo>
                <a:lnTo>
                  <a:pt x="1650999" y="0"/>
                </a:lnTo>
                <a:lnTo>
                  <a:pt x="1699796" y="3580"/>
                </a:lnTo>
                <a:lnTo>
                  <a:pt x="1746368" y="13979"/>
                </a:lnTo>
                <a:lnTo>
                  <a:pt x="1790207" y="30688"/>
                </a:lnTo>
                <a:lnTo>
                  <a:pt x="1830800" y="53195"/>
                </a:lnTo>
                <a:lnTo>
                  <a:pt x="1867638" y="80989"/>
                </a:lnTo>
                <a:lnTo>
                  <a:pt x="1900210" y="113561"/>
                </a:lnTo>
                <a:lnTo>
                  <a:pt x="1928004" y="150399"/>
                </a:lnTo>
                <a:lnTo>
                  <a:pt x="1950511" y="190992"/>
                </a:lnTo>
                <a:lnTo>
                  <a:pt x="1967220" y="234831"/>
                </a:lnTo>
                <a:lnTo>
                  <a:pt x="1977619" y="281403"/>
                </a:lnTo>
                <a:lnTo>
                  <a:pt x="1981199" y="330200"/>
                </a:lnTo>
                <a:lnTo>
                  <a:pt x="1981199" y="1900935"/>
                </a:lnTo>
                <a:lnTo>
                  <a:pt x="1977619" y="1949732"/>
                </a:lnTo>
                <a:lnTo>
                  <a:pt x="1967220" y="1996304"/>
                </a:lnTo>
                <a:lnTo>
                  <a:pt x="1950511" y="2040143"/>
                </a:lnTo>
                <a:lnTo>
                  <a:pt x="1928004" y="2080736"/>
                </a:lnTo>
                <a:lnTo>
                  <a:pt x="1900210" y="2117574"/>
                </a:lnTo>
                <a:lnTo>
                  <a:pt x="1867638" y="2150146"/>
                </a:lnTo>
                <a:lnTo>
                  <a:pt x="1830800" y="2177940"/>
                </a:lnTo>
                <a:lnTo>
                  <a:pt x="1790207" y="2200447"/>
                </a:lnTo>
                <a:lnTo>
                  <a:pt x="1746368" y="2217156"/>
                </a:lnTo>
                <a:lnTo>
                  <a:pt x="1699796" y="2227555"/>
                </a:lnTo>
                <a:lnTo>
                  <a:pt x="1650999" y="2231135"/>
                </a:lnTo>
                <a:lnTo>
                  <a:pt x="330200" y="2231135"/>
                </a:lnTo>
                <a:lnTo>
                  <a:pt x="281403" y="2227555"/>
                </a:lnTo>
                <a:lnTo>
                  <a:pt x="234831" y="2217156"/>
                </a:lnTo>
                <a:lnTo>
                  <a:pt x="190992" y="2200447"/>
                </a:lnTo>
                <a:lnTo>
                  <a:pt x="150399" y="2177940"/>
                </a:lnTo>
                <a:lnTo>
                  <a:pt x="113561" y="2150146"/>
                </a:lnTo>
                <a:lnTo>
                  <a:pt x="80989" y="2117574"/>
                </a:lnTo>
                <a:lnTo>
                  <a:pt x="53195" y="2080736"/>
                </a:lnTo>
                <a:lnTo>
                  <a:pt x="30688" y="2040143"/>
                </a:lnTo>
                <a:lnTo>
                  <a:pt x="13979" y="1996304"/>
                </a:lnTo>
                <a:lnTo>
                  <a:pt x="3580" y="1949732"/>
                </a:lnTo>
                <a:lnTo>
                  <a:pt x="0" y="1900935"/>
                </a:lnTo>
                <a:lnTo>
                  <a:pt x="0" y="330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6610" y="1889886"/>
            <a:ext cx="1575435" cy="241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160" algn="ctr">
              <a:lnSpc>
                <a:spcPct val="100000"/>
              </a:lnSpc>
            </a:pPr>
            <a:r>
              <a:rPr sz="2800" b="1" spc="-5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800" b="1" spc="-10">
                <a:solidFill>
                  <a:srgbClr val="FFFFFF"/>
                </a:solidFill>
                <a:latin typeface="Calibri"/>
                <a:cs typeface="Calibri"/>
              </a:rPr>
              <a:t>1.curg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b="1" spc="-10">
                <a:solidFill>
                  <a:srgbClr val="FFFFFF"/>
                </a:solidFill>
                <a:latin typeface="Calibri"/>
                <a:cs typeface="Calibri"/>
              </a:rPr>
              <a:t>2.p  </a:t>
            </a:r>
            <a:r>
              <a:rPr sz="2800" b="1" spc="-5">
                <a:solidFill>
                  <a:srgbClr val="FFFFFF"/>
                </a:solidFill>
                <a:latin typeface="Calibri"/>
                <a:cs typeface="Calibri"/>
              </a:rPr>
              <a:t>3.m</a:t>
            </a:r>
            <a:r>
              <a:rPr sz="2800" b="1" spc="-4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b="1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b="1" spc="-5">
                <a:solidFill>
                  <a:srgbClr val="FFFFFF"/>
                </a:solidFill>
                <a:latin typeface="Calibri"/>
                <a:cs typeface="Calibri"/>
              </a:rPr>
              <a:t>artfn  </a:t>
            </a:r>
            <a:r>
              <a:rPr sz="2800" b="1" spc="-15">
                <a:solidFill>
                  <a:srgbClr val="FFFFFF"/>
                </a:solidFill>
                <a:latin typeface="Calibri"/>
                <a:cs typeface="Calibri"/>
              </a:rPr>
              <a:t>4.nextP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0347" y="2493264"/>
            <a:ext cx="2462783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04817" y="5400954"/>
            <a:ext cx="312737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0">
                <a:latin typeface="Garamond"/>
                <a:cs typeface="Garamond"/>
              </a:rPr>
              <a:t>runtime/debug.SetMaxThreads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464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并发模型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09600" y="514127"/>
            <a:ext cx="7999068" cy="5663183"/>
            <a:chOff x="474370" y="609600"/>
            <a:chExt cx="7999068" cy="5663183"/>
          </a:xfrm>
        </p:grpSpPr>
        <p:grpSp>
          <p:nvGrpSpPr>
            <p:cNvPr id="17" name="组合 16"/>
            <p:cNvGrpSpPr/>
            <p:nvPr/>
          </p:nvGrpSpPr>
          <p:grpSpPr>
            <a:xfrm>
              <a:off x="2781680" y="609600"/>
              <a:ext cx="5691758" cy="5663183"/>
              <a:chOff x="2781680" y="609600"/>
              <a:chExt cx="5691758" cy="5663183"/>
            </a:xfrm>
          </p:grpSpPr>
          <p:sp>
            <p:nvSpPr>
              <p:cNvPr id="8" name="object 8"/>
              <p:cNvSpPr txBox="1"/>
              <p:nvPr/>
            </p:nvSpPr>
            <p:spPr>
              <a:xfrm>
                <a:off x="3864102" y="2835275"/>
                <a:ext cx="13589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与</a:t>
                </a:r>
                <a:r>
                  <a:rPr sz="1800" spc="-5">
                    <a:latin typeface="华文楷体" panose="02010600040101010101" pitchFamily="2" charset="-122"/>
                    <a:ea typeface="华文楷体" panose="02010600040101010101" pitchFamily="2" charset="-122"/>
                    <a:cs typeface="Garamond"/>
                  </a:rPr>
                  <a:t>M</a:t>
                </a:r>
                <a:r>
                  <a:rPr sz="1800" spc="-5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建立关联</a:t>
                </a:r>
                <a:endParaRPr sz="18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3826002" y="3747516"/>
                <a:ext cx="13970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进入系统调用</a:t>
                </a:r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3438168" y="609600"/>
                <a:ext cx="4398010" cy="566318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7532369" y="2034540"/>
                <a:ext cx="941069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垃圾回收</a:t>
                </a:r>
                <a:endParaRPr sz="18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endParaRPr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4410836" y="5152644"/>
                <a:ext cx="4826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丢弃</a:t>
                </a:r>
                <a:endParaRPr sz="18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endParaRPr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5255514" y="2853563"/>
                <a:ext cx="2332990" cy="16002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821055">
                  <a:lnSpc>
                    <a:spcPct val="100000"/>
                  </a:lnSpc>
                </a:pPr>
                <a:r>
                  <a:rPr sz="1800" spc="-5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与</a:t>
                </a:r>
                <a:r>
                  <a:rPr sz="1800" spc="-5">
                    <a:latin typeface="华文楷体" panose="02010600040101010101" pitchFamily="2" charset="-122"/>
                    <a:ea typeface="华文楷体" panose="02010600040101010101" pitchFamily="2" charset="-122"/>
                    <a:cs typeface="Garamond"/>
                  </a:rPr>
                  <a:t>M</a:t>
                </a:r>
                <a:r>
                  <a:rPr sz="1800" spc="-5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断开关联</a:t>
                </a:r>
                <a:endParaRPr sz="18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endParaRPr>
              </a:p>
              <a:p>
                <a:pPr marR="1438910" algn="ctr">
                  <a:lnSpc>
                    <a:spcPct val="100000"/>
                  </a:lnSpc>
                  <a:spcBef>
                    <a:spcPts val="1370"/>
                  </a:spcBef>
                </a:pPr>
                <a:r>
                  <a:rPr sz="18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Pru</a:t>
                </a:r>
                <a:r>
                  <a:rPr sz="1800" b="1" spc="10">
                    <a:solidFill>
                      <a:srgbClr val="006FC0"/>
                    </a:solidFill>
                    <a:latin typeface="Calibri"/>
                    <a:cs typeface="Calibri"/>
                  </a:rPr>
                  <a:t>n</a:t>
                </a:r>
                <a:r>
                  <a:rPr sz="1800" b="1">
                    <a:solidFill>
                      <a:srgbClr val="006FC0"/>
                    </a:solidFill>
                    <a:latin typeface="Calibri"/>
                    <a:cs typeface="Calibri"/>
                  </a:rPr>
                  <a:t>ni</a:t>
                </a:r>
                <a:r>
                  <a:rPr sz="1800" b="1" spc="5">
                    <a:solidFill>
                      <a:srgbClr val="006FC0"/>
                    </a:solidFill>
                    <a:latin typeface="Calibri"/>
                    <a:cs typeface="Calibri"/>
                  </a:rPr>
                  <a:t>n</a:t>
                </a:r>
                <a:r>
                  <a:rPr sz="1800" b="1">
                    <a:solidFill>
                      <a:srgbClr val="006FC0"/>
                    </a:solidFill>
                    <a:latin typeface="Calibri"/>
                    <a:cs typeface="Calibri"/>
                  </a:rPr>
                  <a:t>g</a:t>
                </a:r>
                <a:endParaRPr sz="1800">
                  <a:latin typeface="Calibri"/>
                  <a:cs typeface="Calibri"/>
                </a:endParaRPr>
              </a:p>
              <a:p>
                <a:pPr marL="948055">
                  <a:lnSpc>
                    <a:spcPct val="100000"/>
                  </a:lnSpc>
                  <a:spcBef>
                    <a:spcPts val="1350"/>
                  </a:spcBef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退出系统调用</a:t>
                </a:r>
              </a:p>
              <a:p>
                <a:pPr marR="1439545" algn="ctr">
                  <a:lnSpc>
                    <a:spcPct val="100000"/>
                  </a:lnSpc>
                  <a:spcBef>
                    <a:spcPts val="1050"/>
                  </a:spcBef>
                </a:pPr>
                <a:r>
                  <a:rPr sz="18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Psyscall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14" name="object 14"/>
              <p:cNvSpPr txBox="1"/>
              <p:nvPr/>
            </p:nvSpPr>
            <p:spPr>
              <a:xfrm>
                <a:off x="2781680" y="1179576"/>
                <a:ext cx="3569970" cy="15373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10007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新建</a:t>
                </a:r>
              </a:p>
              <a:p>
                <a:pPr marR="277495" algn="r">
                  <a:lnSpc>
                    <a:spcPct val="100000"/>
                  </a:lnSpc>
                  <a:spcBef>
                    <a:spcPts val="1285"/>
                  </a:spcBef>
                </a:pPr>
                <a:r>
                  <a:rPr sz="18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P</a:t>
                </a:r>
                <a:r>
                  <a:rPr sz="1800" b="1" spc="-15">
                    <a:solidFill>
                      <a:srgbClr val="006FC0"/>
                    </a:solidFill>
                    <a:latin typeface="Calibri"/>
                    <a:cs typeface="Calibri"/>
                  </a:rPr>
                  <a:t>g</a:t>
                </a:r>
                <a:r>
                  <a:rPr sz="18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c</a:t>
                </a:r>
                <a:r>
                  <a:rPr sz="1800" b="1" spc="-20">
                    <a:solidFill>
                      <a:srgbClr val="006FC0"/>
                    </a:solidFill>
                    <a:latin typeface="Calibri"/>
                    <a:cs typeface="Calibri"/>
                  </a:rPr>
                  <a:t>s</a:t>
                </a:r>
                <a:r>
                  <a:rPr sz="1800" b="1" spc="-15">
                    <a:solidFill>
                      <a:srgbClr val="006FC0"/>
                    </a:solidFill>
                    <a:latin typeface="Calibri"/>
                    <a:cs typeface="Calibri"/>
                  </a:rPr>
                  <a:t>t</a:t>
                </a:r>
                <a:r>
                  <a:rPr sz="1800" b="1">
                    <a:solidFill>
                      <a:srgbClr val="006FC0"/>
                    </a:solidFill>
                    <a:latin typeface="Calibri"/>
                    <a:cs typeface="Calibri"/>
                  </a:rPr>
                  <a:t>op</a:t>
                </a:r>
                <a:endParaRPr sz="1800">
                  <a:latin typeface="Calibri"/>
                  <a:cs typeface="Calibri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44"/>
                  </a:spcBef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完成可运行</a:t>
                </a: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Garamond"/>
                  </a:rPr>
                  <a:t>G</a:t>
                </a: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列表的初始化</a:t>
                </a:r>
              </a:p>
              <a:p>
                <a:pPr marR="410209" algn="r">
                  <a:lnSpc>
                    <a:spcPct val="100000"/>
                  </a:lnSpc>
                  <a:spcBef>
                    <a:spcPts val="1035"/>
                  </a:spcBef>
                </a:pPr>
                <a:r>
                  <a:rPr sz="18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Pi</a:t>
                </a:r>
                <a:r>
                  <a:rPr sz="1800" b="1" spc="5">
                    <a:solidFill>
                      <a:srgbClr val="006FC0"/>
                    </a:solidFill>
                    <a:latin typeface="Calibri"/>
                    <a:cs typeface="Calibri"/>
                  </a:rPr>
                  <a:t>d</a:t>
                </a:r>
                <a:r>
                  <a:rPr sz="1800" b="1">
                    <a:solidFill>
                      <a:srgbClr val="006FC0"/>
                    </a:solidFill>
                    <a:latin typeface="Calibri"/>
                    <a:cs typeface="Calibri"/>
                  </a:rPr>
                  <a:t>le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15" name="object 15"/>
              <p:cNvSpPr txBox="1"/>
              <p:nvPr/>
            </p:nvSpPr>
            <p:spPr>
              <a:xfrm>
                <a:off x="5388355" y="4972811"/>
                <a:ext cx="2425700" cy="73152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Pdead</a:t>
                </a:r>
                <a:endParaRPr sz="1800">
                  <a:latin typeface="Calibri"/>
                  <a:cs typeface="Calibri"/>
                </a:endParaRPr>
              </a:p>
              <a:p>
                <a:pPr marL="581025">
                  <a:lnSpc>
                    <a:spcPct val="100000"/>
                  </a:lnSpc>
                  <a:spcBef>
                    <a:spcPts val="1260"/>
                  </a:spcBef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确认没有任何引用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74370" y="1435353"/>
              <a:ext cx="2636012" cy="4417670"/>
              <a:chOff x="474370" y="1435353"/>
              <a:chExt cx="2636012" cy="4417670"/>
            </a:xfrm>
          </p:grpSpPr>
          <p:sp>
            <p:nvSpPr>
              <p:cNvPr id="3" name="object 3"/>
              <p:cNvSpPr txBox="1"/>
              <p:nvPr/>
            </p:nvSpPr>
            <p:spPr>
              <a:xfrm>
                <a:off x="474370" y="1435353"/>
                <a:ext cx="1455420" cy="106934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800" b="1" spc="-10">
                    <a:latin typeface="Calibri"/>
                    <a:cs typeface="Calibri"/>
                  </a:rPr>
                  <a:t>Processor</a:t>
                </a:r>
                <a:endParaRPr sz="2800">
                  <a:latin typeface="Calibri"/>
                  <a:cs typeface="Calibri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460"/>
                  </a:spcBef>
                </a:pPr>
                <a:r>
                  <a:rPr sz="20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1.Pidle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474370" y="2783966"/>
                <a:ext cx="1180465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2</a:t>
                </a:r>
                <a:r>
                  <a:rPr sz="2000" b="1" spc="5">
                    <a:solidFill>
                      <a:srgbClr val="006FC0"/>
                    </a:solidFill>
                    <a:latin typeface="Calibri"/>
                    <a:cs typeface="Calibri"/>
                  </a:rPr>
                  <a:t>.</a:t>
                </a:r>
                <a:r>
                  <a:rPr sz="20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Pru</a:t>
                </a:r>
                <a:r>
                  <a:rPr sz="2000" b="1" spc="5">
                    <a:solidFill>
                      <a:srgbClr val="006FC0"/>
                    </a:solidFill>
                    <a:latin typeface="Calibri"/>
                    <a:cs typeface="Calibri"/>
                  </a:rPr>
                  <a:t>n</a:t>
                </a: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ning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474370" y="3393820"/>
                <a:ext cx="1029969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3.Psyscall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474370" y="4003420"/>
                <a:ext cx="1042669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4.Pgcstop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474370" y="4613402"/>
                <a:ext cx="883285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5.Pdead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509422" y="5524093"/>
                <a:ext cx="2600960" cy="32893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65">
                    <a:latin typeface="Garamond"/>
                    <a:cs typeface="Garamond"/>
                  </a:rPr>
                  <a:t>runtime.GOMAXPROCS</a:t>
                </a:r>
                <a:endParaRPr sz="2000">
                  <a:latin typeface="Garamond"/>
                  <a:cs typeface="Garamond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435353"/>
            <a:ext cx="152527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>
                <a:latin typeface="Calibri"/>
                <a:cs typeface="Calibri"/>
              </a:rPr>
              <a:t>G</a:t>
            </a:r>
            <a:r>
              <a:rPr sz="2800" b="1" spc="-15">
                <a:latin typeface="Calibri"/>
                <a:cs typeface="Calibri"/>
              </a:rPr>
              <a:t>o</a:t>
            </a:r>
            <a:r>
              <a:rPr sz="2800" b="1" spc="-40">
                <a:latin typeface="Calibri"/>
                <a:cs typeface="Calibri"/>
              </a:rPr>
              <a:t>r</a:t>
            </a:r>
            <a:r>
              <a:rPr sz="2800" b="1" spc="-5">
                <a:latin typeface="Calibri"/>
                <a:cs typeface="Calibri"/>
              </a:rPr>
              <a:t>out</a:t>
            </a:r>
            <a:r>
              <a:rPr sz="2800" b="1" spc="-20">
                <a:latin typeface="Calibri"/>
                <a:cs typeface="Calibri"/>
              </a:rPr>
              <a:t>i</a:t>
            </a:r>
            <a:r>
              <a:rPr sz="2800" b="1" spc="-5">
                <a:latin typeface="Calibri"/>
                <a:cs typeface="Calibri"/>
              </a:rPr>
              <a:t>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" y="248665"/>
            <a:ext cx="1464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并发模型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474370" y="1049274"/>
            <a:ext cx="8217510" cy="5255133"/>
            <a:chOff x="474370" y="1049274"/>
            <a:chExt cx="8217510" cy="5255133"/>
          </a:xfrm>
        </p:grpSpPr>
        <p:grpSp>
          <p:nvGrpSpPr>
            <p:cNvPr id="45" name="组合 44"/>
            <p:cNvGrpSpPr/>
            <p:nvPr/>
          </p:nvGrpSpPr>
          <p:grpSpPr>
            <a:xfrm>
              <a:off x="474370" y="2174366"/>
              <a:ext cx="1334770" cy="3379471"/>
              <a:chOff x="474370" y="2174366"/>
              <a:chExt cx="1334770" cy="3379471"/>
            </a:xfrm>
          </p:grpSpPr>
          <p:sp>
            <p:nvSpPr>
              <p:cNvPr id="3" name="object 3"/>
              <p:cNvSpPr txBox="1"/>
              <p:nvPr/>
            </p:nvSpPr>
            <p:spPr>
              <a:xfrm>
                <a:off x="474370" y="2174366"/>
                <a:ext cx="770890" cy="3048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1.Gidle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474370" y="2783966"/>
                <a:ext cx="1334770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2.Grunnable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474370" y="3393820"/>
                <a:ext cx="1202055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3.Grunning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474370" y="4003420"/>
                <a:ext cx="1054735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4</a:t>
                </a:r>
                <a:r>
                  <a:rPr sz="2000" b="1" spc="-30">
                    <a:solidFill>
                      <a:srgbClr val="006FC0"/>
                    </a:solidFill>
                    <a:latin typeface="Calibri"/>
                    <a:cs typeface="Calibri"/>
                  </a:rPr>
                  <a:t>.</a:t>
                </a:r>
                <a:r>
                  <a:rPr sz="20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G</a:t>
                </a:r>
                <a:r>
                  <a:rPr sz="2000" b="1" spc="-40">
                    <a:solidFill>
                      <a:srgbClr val="006FC0"/>
                    </a:solidFill>
                    <a:latin typeface="Calibri"/>
                    <a:cs typeface="Calibri"/>
                  </a:rPr>
                  <a:t>s</a:t>
                </a:r>
                <a:r>
                  <a:rPr sz="2000" b="1" spc="-15">
                    <a:solidFill>
                      <a:srgbClr val="006FC0"/>
                    </a:solidFill>
                    <a:latin typeface="Calibri"/>
                    <a:cs typeface="Calibri"/>
                  </a:rPr>
                  <a:t>y</a:t>
                </a: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sc</a:t>
                </a:r>
                <a:r>
                  <a:rPr sz="2000" b="1" spc="-15">
                    <a:solidFill>
                      <a:srgbClr val="006FC0"/>
                    </a:solidFill>
                    <a:latin typeface="Calibri"/>
                    <a:cs typeface="Calibri"/>
                  </a:rPr>
                  <a:t>a</a:t>
                </a: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ll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474370" y="4613402"/>
                <a:ext cx="1159510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5</a:t>
                </a:r>
                <a:r>
                  <a:rPr sz="2000" b="1" spc="-30">
                    <a:solidFill>
                      <a:srgbClr val="006FC0"/>
                    </a:solidFill>
                    <a:latin typeface="Calibri"/>
                    <a:cs typeface="Calibri"/>
                  </a:rPr>
                  <a:t>.Gw</a:t>
                </a: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a</a:t>
                </a:r>
                <a:r>
                  <a:rPr sz="20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i</a:t>
                </a: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ting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474370" y="5223002"/>
                <a:ext cx="907415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6.Gdead</a:t>
                </a:r>
                <a:endParaRPr sz="2000">
                  <a:latin typeface="Calibri"/>
                  <a:cs typeface="Calibri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612898" y="1049274"/>
              <a:ext cx="6078982" cy="5255133"/>
              <a:chOff x="2612898" y="1049274"/>
              <a:chExt cx="6078982" cy="5255133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5267705" y="1049274"/>
                <a:ext cx="504825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504825" h="504825">
                    <a:moveTo>
                      <a:pt x="0" y="252222"/>
                    </a:moveTo>
                    <a:lnTo>
                      <a:pt x="4062" y="206879"/>
                    </a:lnTo>
                    <a:lnTo>
                      <a:pt x="15777" y="164205"/>
                    </a:lnTo>
                    <a:lnTo>
                      <a:pt x="34431" y="124911"/>
                    </a:lnTo>
                    <a:lnTo>
                      <a:pt x="59312" y="89710"/>
                    </a:lnTo>
                    <a:lnTo>
                      <a:pt x="89710" y="59312"/>
                    </a:lnTo>
                    <a:lnTo>
                      <a:pt x="124911" y="34431"/>
                    </a:lnTo>
                    <a:lnTo>
                      <a:pt x="164205" y="15777"/>
                    </a:lnTo>
                    <a:lnTo>
                      <a:pt x="206879" y="4062"/>
                    </a:lnTo>
                    <a:lnTo>
                      <a:pt x="252222" y="0"/>
                    </a:lnTo>
                    <a:lnTo>
                      <a:pt x="297564" y="4062"/>
                    </a:lnTo>
                    <a:lnTo>
                      <a:pt x="340238" y="15777"/>
                    </a:lnTo>
                    <a:lnTo>
                      <a:pt x="379532" y="34431"/>
                    </a:lnTo>
                    <a:lnTo>
                      <a:pt x="414733" y="59312"/>
                    </a:lnTo>
                    <a:lnTo>
                      <a:pt x="445131" y="89710"/>
                    </a:lnTo>
                    <a:lnTo>
                      <a:pt x="470012" y="124911"/>
                    </a:lnTo>
                    <a:lnTo>
                      <a:pt x="488666" y="164205"/>
                    </a:lnTo>
                    <a:lnTo>
                      <a:pt x="500381" y="206879"/>
                    </a:lnTo>
                    <a:lnTo>
                      <a:pt x="504444" y="252222"/>
                    </a:lnTo>
                    <a:lnTo>
                      <a:pt x="500381" y="297564"/>
                    </a:lnTo>
                    <a:lnTo>
                      <a:pt x="488666" y="340238"/>
                    </a:lnTo>
                    <a:lnTo>
                      <a:pt x="470012" y="379532"/>
                    </a:lnTo>
                    <a:lnTo>
                      <a:pt x="445131" y="414733"/>
                    </a:lnTo>
                    <a:lnTo>
                      <a:pt x="414733" y="445131"/>
                    </a:lnTo>
                    <a:lnTo>
                      <a:pt x="379532" y="470012"/>
                    </a:lnTo>
                    <a:lnTo>
                      <a:pt x="340238" y="488666"/>
                    </a:lnTo>
                    <a:lnTo>
                      <a:pt x="297564" y="500381"/>
                    </a:lnTo>
                    <a:lnTo>
                      <a:pt x="252222" y="504443"/>
                    </a:lnTo>
                    <a:lnTo>
                      <a:pt x="206879" y="500381"/>
                    </a:lnTo>
                    <a:lnTo>
                      <a:pt x="164205" y="488666"/>
                    </a:lnTo>
                    <a:lnTo>
                      <a:pt x="124911" y="470012"/>
                    </a:lnTo>
                    <a:lnTo>
                      <a:pt x="89710" y="445131"/>
                    </a:lnTo>
                    <a:lnTo>
                      <a:pt x="59312" y="414733"/>
                    </a:lnTo>
                    <a:lnTo>
                      <a:pt x="34431" y="379532"/>
                    </a:lnTo>
                    <a:lnTo>
                      <a:pt x="15777" y="340238"/>
                    </a:lnTo>
                    <a:lnTo>
                      <a:pt x="4062" y="297564"/>
                    </a:lnTo>
                    <a:lnTo>
                      <a:pt x="0" y="252222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5016246" y="2125217"/>
                <a:ext cx="1007744" cy="433070"/>
              </a:xfrm>
              <a:custGeom>
                <a:avLst/>
                <a:gdLst/>
                <a:ahLst/>
                <a:cxnLst/>
                <a:rect l="l" t="t" r="r" b="b"/>
                <a:pathLst>
                  <a:path w="1007745" h="433069">
                    <a:moveTo>
                      <a:pt x="0" y="72136"/>
                    </a:moveTo>
                    <a:lnTo>
                      <a:pt x="5663" y="44041"/>
                    </a:lnTo>
                    <a:lnTo>
                      <a:pt x="21113" y="21113"/>
                    </a:lnTo>
                    <a:lnTo>
                      <a:pt x="44041" y="5663"/>
                    </a:lnTo>
                    <a:lnTo>
                      <a:pt x="72136" y="0"/>
                    </a:lnTo>
                    <a:lnTo>
                      <a:pt x="935227" y="0"/>
                    </a:lnTo>
                    <a:lnTo>
                      <a:pt x="963322" y="5663"/>
                    </a:lnTo>
                    <a:lnTo>
                      <a:pt x="986250" y="21113"/>
                    </a:lnTo>
                    <a:lnTo>
                      <a:pt x="1001700" y="44041"/>
                    </a:lnTo>
                    <a:lnTo>
                      <a:pt x="1007363" y="72136"/>
                    </a:lnTo>
                    <a:lnTo>
                      <a:pt x="1007363" y="360680"/>
                    </a:lnTo>
                    <a:lnTo>
                      <a:pt x="1001700" y="388774"/>
                    </a:lnTo>
                    <a:lnTo>
                      <a:pt x="986250" y="411702"/>
                    </a:lnTo>
                    <a:lnTo>
                      <a:pt x="963322" y="427152"/>
                    </a:lnTo>
                    <a:lnTo>
                      <a:pt x="935227" y="432816"/>
                    </a:lnTo>
                    <a:lnTo>
                      <a:pt x="72136" y="432816"/>
                    </a:lnTo>
                    <a:lnTo>
                      <a:pt x="44041" y="427152"/>
                    </a:lnTo>
                    <a:lnTo>
                      <a:pt x="21113" y="411702"/>
                    </a:lnTo>
                    <a:lnTo>
                      <a:pt x="5663" y="388774"/>
                    </a:lnTo>
                    <a:lnTo>
                      <a:pt x="0" y="360680"/>
                    </a:lnTo>
                    <a:lnTo>
                      <a:pt x="0" y="72136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4853178" y="3012185"/>
                <a:ext cx="1332230" cy="431800"/>
              </a:xfrm>
              <a:custGeom>
                <a:avLst/>
                <a:gdLst/>
                <a:ahLst/>
                <a:cxnLst/>
                <a:rect l="l" t="t" r="r" b="b"/>
                <a:pathLst>
                  <a:path w="1332229" h="431800">
                    <a:moveTo>
                      <a:pt x="0" y="71881"/>
                    </a:moveTo>
                    <a:lnTo>
                      <a:pt x="5641" y="43880"/>
                    </a:lnTo>
                    <a:lnTo>
                      <a:pt x="21034" y="21034"/>
                    </a:lnTo>
                    <a:lnTo>
                      <a:pt x="43880" y="5641"/>
                    </a:lnTo>
                    <a:lnTo>
                      <a:pt x="71882" y="0"/>
                    </a:lnTo>
                    <a:lnTo>
                      <a:pt x="1260094" y="0"/>
                    </a:lnTo>
                    <a:lnTo>
                      <a:pt x="1288095" y="5641"/>
                    </a:lnTo>
                    <a:lnTo>
                      <a:pt x="1310941" y="21034"/>
                    </a:lnTo>
                    <a:lnTo>
                      <a:pt x="1326334" y="43880"/>
                    </a:lnTo>
                    <a:lnTo>
                      <a:pt x="1331976" y="71881"/>
                    </a:lnTo>
                    <a:lnTo>
                      <a:pt x="1331976" y="359410"/>
                    </a:lnTo>
                    <a:lnTo>
                      <a:pt x="1326334" y="387411"/>
                    </a:lnTo>
                    <a:lnTo>
                      <a:pt x="1310941" y="410257"/>
                    </a:lnTo>
                    <a:lnTo>
                      <a:pt x="1288095" y="425650"/>
                    </a:lnTo>
                    <a:lnTo>
                      <a:pt x="1260094" y="431291"/>
                    </a:lnTo>
                    <a:lnTo>
                      <a:pt x="71882" y="431291"/>
                    </a:lnTo>
                    <a:lnTo>
                      <a:pt x="43880" y="425650"/>
                    </a:lnTo>
                    <a:lnTo>
                      <a:pt x="21034" y="410257"/>
                    </a:lnTo>
                    <a:lnTo>
                      <a:pt x="5641" y="387411"/>
                    </a:lnTo>
                    <a:lnTo>
                      <a:pt x="0" y="359410"/>
                    </a:lnTo>
                    <a:lnTo>
                      <a:pt x="0" y="71881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853178" y="4039361"/>
                <a:ext cx="1332230" cy="433070"/>
              </a:xfrm>
              <a:custGeom>
                <a:avLst/>
                <a:gdLst/>
                <a:ahLst/>
                <a:cxnLst/>
                <a:rect l="l" t="t" r="r" b="b"/>
                <a:pathLst>
                  <a:path w="1332229" h="433070">
                    <a:moveTo>
                      <a:pt x="0" y="72136"/>
                    </a:moveTo>
                    <a:lnTo>
                      <a:pt x="5663" y="44041"/>
                    </a:lnTo>
                    <a:lnTo>
                      <a:pt x="21113" y="21113"/>
                    </a:lnTo>
                    <a:lnTo>
                      <a:pt x="44041" y="5663"/>
                    </a:lnTo>
                    <a:lnTo>
                      <a:pt x="72136" y="0"/>
                    </a:lnTo>
                    <a:lnTo>
                      <a:pt x="1259839" y="0"/>
                    </a:lnTo>
                    <a:lnTo>
                      <a:pt x="1287934" y="5663"/>
                    </a:lnTo>
                    <a:lnTo>
                      <a:pt x="1310862" y="21113"/>
                    </a:lnTo>
                    <a:lnTo>
                      <a:pt x="1326312" y="44041"/>
                    </a:lnTo>
                    <a:lnTo>
                      <a:pt x="1331976" y="72136"/>
                    </a:lnTo>
                    <a:lnTo>
                      <a:pt x="1331976" y="360680"/>
                    </a:lnTo>
                    <a:lnTo>
                      <a:pt x="1326312" y="388774"/>
                    </a:lnTo>
                    <a:lnTo>
                      <a:pt x="1310862" y="411702"/>
                    </a:lnTo>
                    <a:lnTo>
                      <a:pt x="1287934" y="427152"/>
                    </a:lnTo>
                    <a:lnTo>
                      <a:pt x="1259839" y="432815"/>
                    </a:lnTo>
                    <a:lnTo>
                      <a:pt x="72136" y="432815"/>
                    </a:lnTo>
                    <a:lnTo>
                      <a:pt x="44041" y="427152"/>
                    </a:lnTo>
                    <a:lnTo>
                      <a:pt x="21113" y="411702"/>
                    </a:lnTo>
                    <a:lnTo>
                      <a:pt x="5663" y="388774"/>
                    </a:lnTo>
                    <a:lnTo>
                      <a:pt x="0" y="360680"/>
                    </a:lnTo>
                    <a:lnTo>
                      <a:pt x="0" y="72136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4853178" y="4879085"/>
                <a:ext cx="1332230" cy="431800"/>
              </a:xfrm>
              <a:custGeom>
                <a:avLst/>
                <a:gdLst/>
                <a:ahLst/>
                <a:cxnLst/>
                <a:rect l="l" t="t" r="r" b="b"/>
                <a:pathLst>
                  <a:path w="1332229" h="431800">
                    <a:moveTo>
                      <a:pt x="0" y="71881"/>
                    </a:moveTo>
                    <a:lnTo>
                      <a:pt x="5641" y="43880"/>
                    </a:lnTo>
                    <a:lnTo>
                      <a:pt x="21034" y="21034"/>
                    </a:lnTo>
                    <a:lnTo>
                      <a:pt x="43880" y="5641"/>
                    </a:lnTo>
                    <a:lnTo>
                      <a:pt x="71882" y="0"/>
                    </a:lnTo>
                    <a:lnTo>
                      <a:pt x="1260094" y="0"/>
                    </a:lnTo>
                    <a:lnTo>
                      <a:pt x="1288095" y="5641"/>
                    </a:lnTo>
                    <a:lnTo>
                      <a:pt x="1310941" y="21034"/>
                    </a:lnTo>
                    <a:lnTo>
                      <a:pt x="1326334" y="43880"/>
                    </a:lnTo>
                    <a:lnTo>
                      <a:pt x="1331976" y="71881"/>
                    </a:lnTo>
                    <a:lnTo>
                      <a:pt x="1331976" y="359409"/>
                    </a:lnTo>
                    <a:lnTo>
                      <a:pt x="1326334" y="387411"/>
                    </a:lnTo>
                    <a:lnTo>
                      <a:pt x="1310941" y="410257"/>
                    </a:lnTo>
                    <a:lnTo>
                      <a:pt x="1288095" y="425650"/>
                    </a:lnTo>
                    <a:lnTo>
                      <a:pt x="1260094" y="431291"/>
                    </a:lnTo>
                    <a:lnTo>
                      <a:pt x="71882" y="431291"/>
                    </a:lnTo>
                    <a:lnTo>
                      <a:pt x="43880" y="425650"/>
                    </a:lnTo>
                    <a:lnTo>
                      <a:pt x="21034" y="410257"/>
                    </a:lnTo>
                    <a:lnTo>
                      <a:pt x="5641" y="387411"/>
                    </a:lnTo>
                    <a:lnTo>
                      <a:pt x="0" y="359409"/>
                    </a:lnTo>
                    <a:lnTo>
                      <a:pt x="0" y="71881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5267705" y="5799582"/>
                <a:ext cx="504825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504825" h="504825">
                    <a:moveTo>
                      <a:pt x="0" y="252222"/>
                    </a:moveTo>
                    <a:lnTo>
                      <a:pt x="4062" y="206886"/>
                    </a:lnTo>
                    <a:lnTo>
                      <a:pt x="15777" y="164215"/>
                    </a:lnTo>
                    <a:lnTo>
                      <a:pt x="34431" y="124922"/>
                    </a:lnTo>
                    <a:lnTo>
                      <a:pt x="59312" y="89720"/>
                    </a:lnTo>
                    <a:lnTo>
                      <a:pt x="89710" y="59321"/>
                    </a:lnTo>
                    <a:lnTo>
                      <a:pt x="124911" y="34436"/>
                    </a:lnTo>
                    <a:lnTo>
                      <a:pt x="164205" y="15780"/>
                    </a:lnTo>
                    <a:lnTo>
                      <a:pt x="206879" y="4063"/>
                    </a:lnTo>
                    <a:lnTo>
                      <a:pt x="252222" y="0"/>
                    </a:lnTo>
                    <a:lnTo>
                      <a:pt x="297564" y="4063"/>
                    </a:lnTo>
                    <a:lnTo>
                      <a:pt x="340238" y="15780"/>
                    </a:lnTo>
                    <a:lnTo>
                      <a:pt x="379532" y="34436"/>
                    </a:lnTo>
                    <a:lnTo>
                      <a:pt x="414733" y="59321"/>
                    </a:lnTo>
                    <a:lnTo>
                      <a:pt x="445131" y="89720"/>
                    </a:lnTo>
                    <a:lnTo>
                      <a:pt x="470012" y="124922"/>
                    </a:lnTo>
                    <a:lnTo>
                      <a:pt x="488666" y="164215"/>
                    </a:lnTo>
                    <a:lnTo>
                      <a:pt x="500381" y="206886"/>
                    </a:lnTo>
                    <a:lnTo>
                      <a:pt x="504444" y="252222"/>
                    </a:lnTo>
                    <a:lnTo>
                      <a:pt x="500381" y="297557"/>
                    </a:lnTo>
                    <a:lnTo>
                      <a:pt x="488666" y="340228"/>
                    </a:lnTo>
                    <a:lnTo>
                      <a:pt x="470012" y="379521"/>
                    </a:lnTo>
                    <a:lnTo>
                      <a:pt x="445131" y="414723"/>
                    </a:lnTo>
                    <a:lnTo>
                      <a:pt x="414733" y="445122"/>
                    </a:lnTo>
                    <a:lnTo>
                      <a:pt x="379532" y="470007"/>
                    </a:lnTo>
                    <a:lnTo>
                      <a:pt x="340238" y="488663"/>
                    </a:lnTo>
                    <a:lnTo>
                      <a:pt x="297564" y="500380"/>
                    </a:lnTo>
                    <a:lnTo>
                      <a:pt x="252222" y="504444"/>
                    </a:lnTo>
                    <a:lnTo>
                      <a:pt x="206879" y="500380"/>
                    </a:lnTo>
                    <a:lnTo>
                      <a:pt x="164205" y="488663"/>
                    </a:lnTo>
                    <a:lnTo>
                      <a:pt x="124911" y="470007"/>
                    </a:lnTo>
                    <a:lnTo>
                      <a:pt x="89710" y="445122"/>
                    </a:lnTo>
                    <a:lnTo>
                      <a:pt x="59312" y="414723"/>
                    </a:lnTo>
                    <a:lnTo>
                      <a:pt x="34431" y="379521"/>
                    </a:lnTo>
                    <a:lnTo>
                      <a:pt x="15777" y="340228"/>
                    </a:lnTo>
                    <a:lnTo>
                      <a:pt x="4062" y="297557"/>
                    </a:lnTo>
                    <a:lnTo>
                      <a:pt x="0" y="252222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5339334" y="5859017"/>
                <a:ext cx="360045" cy="407034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407035">
                    <a:moveTo>
                      <a:pt x="0" y="203453"/>
                    </a:moveTo>
                    <a:lnTo>
                      <a:pt x="4749" y="156802"/>
                    </a:lnTo>
                    <a:lnTo>
                      <a:pt x="18279" y="113977"/>
                    </a:lnTo>
                    <a:lnTo>
                      <a:pt x="39508" y="76201"/>
                    </a:lnTo>
                    <a:lnTo>
                      <a:pt x="67358" y="44694"/>
                    </a:lnTo>
                    <a:lnTo>
                      <a:pt x="100748" y="20678"/>
                    </a:lnTo>
                    <a:lnTo>
                      <a:pt x="138599" y="5373"/>
                    </a:lnTo>
                    <a:lnTo>
                      <a:pt x="179831" y="0"/>
                    </a:lnTo>
                    <a:lnTo>
                      <a:pt x="221064" y="5373"/>
                    </a:lnTo>
                    <a:lnTo>
                      <a:pt x="258915" y="20678"/>
                    </a:lnTo>
                    <a:lnTo>
                      <a:pt x="292305" y="44694"/>
                    </a:lnTo>
                    <a:lnTo>
                      <a:pt x="320155" y="76201"/>
                    </a:lnTo>
                    <a:lnTo>
                      <a:pt x="341384" y="113977"/>
                    </a:lnTo>
                    <a:lnTo>
                      <a:pt x="354914" y="156802"/>
                    </a:lnTo>
                    <a:lnTo>
                      <a:pt x="359663" y="203453"/>
                    </a:lnTo>
                    <a:lnTo>
                      <a:pt x="354914" y="250105"/>
                    </a:lnTo>
                    <a:lnTo>
                      <a:pt x="341384" y="292930"/>
                    </a:lnTo>
                    <a:lnTo>
                      <a:pt x="320155" y="330706"/>
                    </a:lnTo>
                    <a:lnTo>
                      <a:pt x="292305" y="362213"/>
                    </a:lnTo>
                    <a:lnTo>
                      <a:pt x="258915" y="386229"/>
                    </a:lnTo>
                    <a:lnTo>
                      <a:pt x="221064" y="401534"/>
                    </a:lnTo>
                    <a:lnTo>
                      <a:pt x="179831" y="406907"/>
                    </a:lnTo>
                    <a:lnTo>
                      <a:pt x="138599" y="401534"/>
                    </a:lnTo>
                    <a:lnTo>
                      <a:pt x="100748" y="386229"/>
                    </a:lnTo>
                    <a:lnTo>
                      <a:pt x="67358" y="362213"/>
                    </a:lnTo>
                    <a:lnTo>
                      <a:pt x="39508" y="330706"/>
                    </a:lnTo>
                    <a:lnTo>
                      <a:pt x="18279" y="292930"/>
                    </a:lnTo>
                    <a:lnTo>
                      <a:pt x="4749" y="250105"/>
                    </a:lnTo>
                    <a:lnTo>
                      <a:pt x="0" y="203453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5466715" y="1552955"/>
                <a:ext cx="103505" cy="572135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572135">
                    <a:moveTo>
                      <a:pt x="7112" y="475615"/>
                    </a:moveTo>
                    <a:lnTo>
                      <a:pt x="1015" y="479171"/>
                    </a:lnTo>
                    <a:lnTo>
                      <a:pt x="0" y="482981"/>
                    </a:lnTo>
                    <a:lnTo>
                      <a:pt x="51688" y="571627"/>
                    </a:lnTo>
                    <a:lnTo>
                      <a:pt x="59020" y="559054"/>
                    </a:lnTo>
                    <a:lnTo>
                      <a:pt x="45338" y="559054"/>
                    </a:lnTo>
                    <a:lnTo>
                      <a:pt x="45338" y="535631"/>
                    </a:lnTo>
                    <a:lnTo>
                      <a:pt x="10922" y="476631"/>
                    </a:lnTo>
                    <a:lnTo>
                      <a:pt x="7112" y="475615"/>
                    </a:lnTo>
                    <a:close/>
                  </a:path>
                  <a:path w="103504" h="572135">
                    <a:moveTo>
                      <a:pt x="45338" y="535631"/>
                    </a:moveTo>
                    <a:lnTo>
                      <a:pt x="45338" y="559054"/>
                    </a:lnTo>
                    <a:lnTo>
                      <a:pt x="58038" y="559054"/>
                    </a:lnTo>
                    <a:lnTo>
                      <a:pt x="58038" y="555879"/>
                    </a:lnTo>
                    <a:lnTo>
                      <a:pt x="46227" y="555879"/>
                    </a:lnTo>
                    <a:lnTo>
                      <a:pt x="51688" y="546517"/>
                    </a:lnTo>
                    <a:lnTo>
                      <a:pt x="45338" y="535631"/>
                    </a:lnTo>
                    <a:close/>
                  </a:path>
                  <a:path w="103504" h="572135">
                    <a:moveTo>
                      <a:pt x="96265" y="475615"/>
                    </a:moveTo>
                    <a:lnTo>
                      <a:pt x="92456" y="476631"/>
                    </a:lnTo>
                    <a:lnTo>
                      <a:pt x="58038" y="535631"/>
                    </a:lnTo>
                    <a:lnTo>
                      <a:pt x="58038" y="559054"/>
                    </a:lnTo>
                    <a:lnTo>
                      <a:pt x="59020" y="559054"/>
                    </a:lnTo>
                    <a:lnTo>
                      <a:pt x="103377" y="482981"/>
                    </a:lnTo>
                    <a:lnTo>
                      <a:pt x="102362" y="479171"/>
                    </a:lnTo>
                    <a:lnTo>
                      <a:pt x="96265" y="475615"/>
                    </a:lnTo>
                    <a:close/>
                  </a:path>
                  <a:path w="103504" h="572135">
                    <a:moveTo>
                      <a:pt x="51688" y="546517"/>
                    </a:moveTo>
                    <a:lnTo>
                      <a:pt x="46227" y="555879"/>
                    </a:lnTo>
                    <a:lnTo>
                      <a:pt x="57150" y="555879"/>
                    </a:lnTo>
                    <a:lnTo>
                      <a:pt x="51688" y="546517"/>
                    </a:lnTo>
                    <a:close/>
                  </a:path>
                  <a:path w="103504" h="572135">
                    <a:moveTo>
                      <a:pt x="58038" y="535631"/>
                    </a:moveTo>
                    <a:lnTo>
                      <a:pt x="51688" y="546517"/>
                    </a:lnTo>
                    <a:lnTo>
                      <a:pt x="57150" y="555879"/>
                    </a:lnTo>
                    <a:lnTo>
                      <a:pt x="58038" y="555879"/>
                    </a:lnTo>
                    <a:lnTo>
                      <a:pt x="58038" y="535631"/>
                    </a:lnTo>
                    <a:close/>
                  </a:path>
                  <a:path w="103504" h="572135">
                    <a:moveTo>
                      <a:pt x="58038" y="0"/>
                    </a:moveTo>
                    <a:lnTo>
                      <a:pt x="45338" y="0"/>
                    </a:lnTo>
                    <a:lnTo>
                      <a:pt x="45338" y="535631"/>
                    </a:lnTo>
                    <a:lnTo>
                      <a:pt x="51688" y="546517"/>
                    </a:lnTo>
                    <a:lnTo>
                      <a:pt x="58038" y="535631"/>
                    </a:lnTo>
                    <a:lnTo>
                      <a:pt x="58038" y="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5466715" y="2557272"/>
                <a:ext cx="103505" cy="454659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454660">
                    <a:moveTo>
                      <a:pt x="7112" y="358520"/>
                    </a:moveTo>
                    <a:lnTo>
                      <a:pt x="1015" y="362076"/>
                    </a:lnTo>
                    <a:lnTo>
                      <a:pt x="0" y="365887"/>
                    </a:lnTo>
                    <a:lnTo>
                      <a:pt x="51688" y="454532"/>
                    </a:lnTo>
                    <a:lnTo>
                      <a:pt x="59020" y="441960"/>
                    </a:lnTo>
                    <a:lnTo>
                      <a:pt x="45338" y="441960"/>
                    </a:lnTo>
                    <a:lnTo>
                      <a:pt x="45338" y="418537"/>
                    </a:lnTo>
                    <a:lnTo>
                      <a:pt x="10922" y="359537"/>
                    </a:lnTo>
                    <a:lnTo>
                      <a:pt x="7112" y="358520"/>
                    </a:lnTo>
                    <a:close/>
                  </a:path>
                  <a:path w="103504" h="454660">
                    <a:moveTo>
                      <a:pt x="45338" y="418537"/>
                    </a:moveTo>
                    <a:lnTo>
                      <a:pt x="45338" y="441960"/>
                    </a:lnTo>
                    <a:lnTo>
                      <a:pt x="58038" y="441960"/>
                    </a:lnTo>
                    <a:lnTo>
                      <a:pt x="58038" y="438785"/>
                    </a:lnTo>
                    <a:lnTo>
                      <a:pt x="46227" y="438785"/>
                    </a:lnTo>
                    <a:lnTo>
                      <a:pt x="51688" y="429423"/>
                    </a:lnTo>
                    <a:lnTo>
                      <a:pt x="45338" y="418537"/>
                    </a:lnTo>
                    <a:close/>
                  </a:path>
                  <a:path w="103504" h="454660">
                    <a:moveTo>
                      <a:pt x="96265" y="358520"/>
                    </a:moveTo>
                    <a:lnTo>
                      <a:pt x="92456" y="359537"/>
                    </a:lnTo>
                    <a:lnTo>
                      <a:pt x="58038" y="418537"/>
                    </a:lnTo>
                    <a:lnTo>
                      <a:pt x="58038" y="441960"/>
                    </a:lnTo>
                    <a:lnTo>
                      <a:pt x="59020" y="441960"/>
                    </a:lnTo>
                    <a:lnTo>
                      <a:pt x="103377" y="365887"/>
                    </a:lnTo>
                    <a:lnTo>
                      <a:pt x="102362" y="362076"/>
                    </a:lnTo>
                    <a:lnTo>
                      <a:pt x="96265" y="358520"/>
                    </a:lnTo>
                    <a:close/>
                  </a:path>
                  <a:path w="103504" h="454660">
                    <a:moveTo>
                      <a:pt x="51688" y="429423"/>
                    </a:moveTo>
                    <a:lnTo>
                      <a:pt x="46227" y="438785"/>
                    </a:lnTo>
                    <a:lnTo>
                      <a:pt x="57150" y="438785"/>
                    </a:lnTo>
                    <a:lnTo>
                      <a:pt x="51688" y="429423"/>
                    </a:lnTo>
                    <a:close/>
                  </a:path>
                  <a:path w="103504" h="454660">
                    <a:moveTo>
                      <a:pt x="58038" y="418537"/>
                    </a:moveTo>
                    <a:lnTo>
                      <a:pt x="51688" y="429423"/>
                    </a:lnTo>
                    <a:lnTo>
                      <a:pt x="57150" y="438785"/>
                    </a:lnTo>
                    <a:lnTo>
                      <a:pt x="58038" y="438785"/>
                    </a:lnTo>
                    <a:lnTo>
                      <a:pt x="58038" y="418537"/>
                    </a:lnTo>
                    <a:close/>
                  </a:path>
                  <a:path w="103504" h="454660">
                    <a:moveTo>
                      <a:pt x="58038" y="0"/>
                    </a:moveTo>
                    <a:lnTo>
                      <a:pt x="45338" y="0"/>
                    </a:lnTo>
                    <a:lnTo>
                      <a:pt x="45338" y="418537"/>
                    </a:lnTo>
                    <a:lnTo>
                      <a:pt x="51688" y="429423"/>
                    </a:lnTo>
                    <a:lnTo>
                      <a:pt x="58038" y="418537"/>
                    </a:lnTo>
                    <a:lnTo>
                      <a:pt x="58038" y="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5466715" y="3442715"/>
                <a:ext cx="103505" cy="596265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596264">
                    <a:moveTo>
                      <a:pt x="7112" y="500126"/>
                    </a:moveTo>
                    <a:lnTo>
                      <a:pt x="4063" y="501777"/>
                    </a:lnTo>
                    <a:lnTo>
                      <a:pt x="1015" y="503555"/>
                    </a:lnTo>
                    <a:lnTo>
                      <a:pt x="0" y="507492"/>
                    </a:lnTo>
                    <a:lnTo>
                      <a:pt x="51688" y="596138"/>
                    </a:lnTo>
                    <a:lnTo>
                      <a:pt x="59020" y="583565"/>
                    </a:lnTo>
                    <a:lnTo>
                      <a:pt x="45338" y="583565"/>
                    </a:lnTo>
                    <a:lnTo>
                      <a:pt x="45338" y="560015"/>
                    </a:lnTo>
                    <a:lnTo>
                      <a:pt x="12700" y="504063"/>
                    </a:lnTo>
                    <a:lnTo>
                      <a:pt x="10922" y="501142"/>
                    </a:lnTo>
                    <a:lnTo>
                      <a:pt x="7112" y="500126"/>
                    </a:lnTo>
                    <a:close/>
                  </a:path>
                  <a:path w="103504" h="596264">
                    <a:moveTo>
                      <a:pt x="45338" y="560015"/>
                    </a:moveTo>
                    <a:lnTo>
                      <a:pt x="45338" y="583565"/>
                    </a:lnTo>
                    <a:lnTo>
                      <a:pt x="58038" y="583565"/>
                    </a:lnTo>
                    <a:lnTo>
                      <a:pt x="58038" y="580263"/>
                    </a:lnTo>
                    <a:lnTo>
                      <a:pt x="46227" y="580263"/>
                    </a:lnTo>
                    <a:lnTo>
                      <a:pt x="51688" y="570901"/>
                    </a:lnTo>
                    <a:lnTo>
                      <a:pt x="45338" y="560015"/>
                    </a:lnTo>
                    <a:close/>
                  </a:path>
                  <a:path w="103504" h="596264">
                    <a:moveTo>
                      <a:pt x="96265" y="500126"/>
                    </a:moveTo>
                    <a:lnTo>
                      <a:pt x="92456" y="501142"/>
                    </a:lnTo>
                    <a:lnTo>
                      <a:pt x="90677" y="504063"/>
                    </a:lnTo>
                    <a:lnTo>
                      <a:pt x="58038" y="560015"/>
                    </a:lnTo>
                    <a:lnTo>
                      <a:pt x="58038" y="583565"/>
                    </a:lnTo>
                    <a:lnTo>
                      <a:pt x="59020" y="583565"/>
                    </a:lnTo>
                    <a:lnTo>
                      <a:pt x="103377" y="507492"/>
                    </a:lnTo>
                    <a:lnTo>
                      <a:pt x="102362" y="503555"/>
                    </a:lnTo>
                    <a:lnTo>
                      <a:pt x="99313" y="501777"/>
                    </a:lnTo>
                    <a:lnTo>
                      <a:pt x="96265" y="500126"/>
                    </a:lnTo>
                    <a:close/>
                  </a:path>
                  <a:path w="103504" h="596264">
                    <a:moveTo>
                      <a:pt x="51688" y="570901"/>
                    </a:moveTo>
                    <a:lnTo>
                      <a:pt x="46227" y="580263"/>
                    </a:lnTo>
                    <a:lnTo>
                      <a:pt x="57150" y="580263"/>
                    </a:lnTo>
                    <a:lnTo>
                      <a:pt x="51688" y="570901"/>
                    </a:lnTo>
                    <a:close/>
                  </a:path>
                  <a:path w="103504" h="596264">
                    <a:moveTo>
                      <a:pt x="58038" y="560015"/>
                    </a:moveTo>
                    <a:lnTo>
                      <a:pt x="51688" y="570901"/>
                    </a:lnTo>
                    <a:lnTo>
                      <a:pt x="57150" y="580263"/>
                    </a:lnTo>
                    <a:lnTo>
                      <a:pt x="58038" y="580263"/>
                    </a:lnTo>
                    <a:lnTo>
                      <a:pt x="58038" y="560015"/>
                    </a:lnTo>
                    <a:close/>
                  </a:path>
                  <a:path w="103504" h="596264">
                    <a:moveTo>
                      <a:pt x="58038" y="0"/>
                    </a:moveTo>
                    <a:lnTo>
                      <a:pt x="45338" y="0"/>
                    </a:lnTo>
                    <a:lnTo>
                      <a:pt x="45338" y="560015"/>
                    </a:lnTo>
                    <a:lnTo>
                      <a:pt x="51688" y="570901"/>
                    </a:lnTo>
                    <a:lnTo>
                      <a:pt x="58038" y="560015"/>
                    </a:lnTo>
                    <a:lnTo>
                      <a:pt x="58038" y="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5466715" y="4471415"/>
                <a:ext cx="103505" cy="407034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407035">
                    <a:moveTo>
                      <a:pt x="7112" y="310641"/>
                    </a:moveTo>
                    <a:lnTo>
                      <a:pt x="1015" y="314197"/>
                    </a:lnTo>
                    <a:lnTo>
                      <a:pt x="0" y="318134"/>
                    </a:lnTo>
                    <a:lnTo>
                      <a:pt x="51688" y="406780"/>
                    </a:lnTo>
                    <a:lnTo>
                      <a:pt x="59020" y="394207"/>
                    </a:lnTo>
                    <a:lnTo>
                      <a:pt x="45338" y="394207"/>
                    </a:lnTo>
                    <a:lnTo>
                      <a:pt x="45338" y="370658"/>
                    </a:lnTo>
                    <a:lnTo>
                      <a:pt x="12700" y="314705"/>
                    </a:lnTo>
                    <a:lnTo>
                      <a:pt x="10922" y="311784"/>
                    </a:lnTo>
                    <a:lnTo>
                      <a:pt x="7112" y="310641"/>
                    </a:lnTo>
                    <a:close/>
                  </a:path>
                  <a:path w="103504" h="407035">
                    <a:moveTo>
                      <a:pt x="45338" y="370658"/>
                    </a:moveTo>
                    <a:lnTo>
                      <a:pt x="45338" y="394207"/>
                    </a:lnTo>
                    <a:lnTo>
                      <a:pt x="58038" y="394207"/>
                    </a:lnTo>
                    <a:lnTo>
                      <a:pt x="58038" y="390905"/>
                    </a:lnTo>
                    <a:lnTo>
                      <a:pt x="46227" y="390905"/>
                    </a:lnTo>
                    <a:lnTo>
                      <a:pt x="51688" y="381544"/>
                    </a:lnTo>
                    <a:lnTo>
                      <a:pt x="45338" y="370658"/>
                    </a:lnTo>
                    <a:close/>
                  </a:path>
                  <a:path w="103504" h="407035">
                    <a:moveTo>
                      <a:pt x="96265" y="310641"/>
                    </a:moveTo>
                    <a:lnTo>
                      <a:pt x="92456" y="311784"/>
                    </a:lnTo>
                    <a:lnTo>
                      <a:pt x="90677" y="314705"/>
                    </a:lnTo>
                    <a:lnTo>
                      <a:pt x="58038" y="370658"/>
                    </a:lnTo>
                    <a:lnTo>
                      <a:pt x="58038" y="394207"/>
                    </a:lnTo>
                    <a:lnTo>
                      <a:pt x="59020" y="394207"/>
                    </a:lnTo>
                    <a:lnTo>
                      <a:pt x="103377" y="318134"/>
                    </a:lnTo>
                    <a:lnTo>
                      <a:pt x="102362" y="314197"/>
                    </a:lnTo>
                    <a:lnTo>
                      <a:pt x="96265" y="310641"/>
                    </a:lnTo>
                    <a:close/>
                  </a:path>
                  <a:path w="103504" h="407035">
                    <a:moveTo>
                      <a:pt x="51688" y="381544"/>
                    </a:moveTo>
                    <a:lnTo>
                      <a:pt x="46227" y="390905"/>
                    </a:lnTo>
                    <a:lnTo>
                      <a:pt x="57150" y="390905"/>
                    </a:lnTo>
                    <a:lnTo>
                      <a:pt x="51688" y="381544"/>
                    </a:lnTo>
                    <a:close/>
                  </a:path>
                  <a:path w="103504" h="407035">
                    <a:moveTo>
                      <a:pt x="58038" y="370658"/>
                    </a:moveTo>
                    <a:lnTo>
                      <a:pt x="51688" y="381544"/>
                    </a:lnTo>
                    <a:lnTo>
                      <a:pt x="57150" y="390905"/>
                    </a:lnTo>
                    <a:lnTo>
                      <a:pt x="58038" y="390905"/>
                    </a:lnTo>
                    <a:lnTo>
                      <a:pt x="58038" y="370658"/>
                    </a:lnTo>
                    <a:close/>
                  </a:path>
                  <a:path w="103504" h="407035">
                    <a:moveTo>
                      <a:pt x="58038" y="0"/>
                    </a:moveTo>
                    <a:lnTo>
                      <a:pt x="45338" y="0"/>
                    </a:lnTo>
                    <a:lnTo>
                      <a:pt x="45338" y="370658"/>
                    </a:lnTo>
                    <a:lnTo>
                      <a:pt x="51688" y="381544"/>
                    </a:lnTo>
                    <a:lnTo>
                      <a:pt x="58038" y="370658"/>
                    </a:lnTo>
                    <a:lnTo>
                      <a:pt x="58038" y="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5466715" y="5309615"/>
                <a:ext cx="103505" cy="489584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489585">
                    <a:moveTo>
                      <a:pt x="7112" y="392925"/>
                    </a:moveTo>
                    <a:lnTo>
                      <a:pt x="1015" y="396455"/>
                    </a:lnTo>
                    <a:lnTo>
                      <a:pt x="0" y="400342"/>
                    </a:lnTo>
                    <a:lnTo>
                      <a:pt x="51688" y="488975"/>
                    </a:lnTo>
                    <a:lnTo>
                      <a:pt x="59034" y="476377"/>
                    </a:lnTo>
                    <a:lnTo>
                      <a:pt x="45338" y="476377"/>
                    </a:lnTo>
                    <a:lnTo>
                      <a:pt x="45338" y="452932"/>
                    </a:lnTo>
                    <a:lnTo>
                      <a:pt x="10922" y="393941"/>
                    </a:lnTo>
                    <a:lnTo>
                      <a:pt x="7112" y="392925"/>
                    </a:lnTo>
                    <a:close/>
                  </a:path>
                  <a:path w="103504" h="489585">
                    <a:moveTo>
                      <a:pt x="45338" y="452932"/>
                    </a:moveTo>
                    <a:lnTo>
                      <a:pt x="45338" y="476377"/>
                    </a:lnTo>
                    <a:lnTo>
                      <a:pt x="58038" y="476377"/>
                    </a:lnTo>
                    <a:lnTo>
                      <a:pt x="58038" y="473176"/>
                    </a:lnTo>
                    <a:lnTo>
                      <a:pt x="46227" y="473176"/>
                    </a:lnTo>
                    <a:lnTo>
                      <a:pt x="51688" y="463816"/>
                    </a:lnTo>
                    <a:lnTo>
                      <a:pt x="45338" y="452932"/>
                    </a:lnTo>
                    <a:close/>
                  </a:path>
                  <a:path w="103504" h="489585">
                    <a:moveTo>
                      <a:pt x="96265" y="392925"/>
                    </a:moveTo>
                    <a:lnTo>
                      <a:pt x="92456" y="393941"/>
                    </a:lnTo>
                    <a:lnTo>
                      <a:pt x="58038" y="452932"/>
                    </a:lnTo>
                    <a:lnTo>
                      <a:pt x="58038" y="476377"/>
                    </a:lnTo>
                    <a:lnTo>
                      <a:pt x="59034" y="476377"/>
                    </a:lnTo>
                    <a:lnTo>
                      <a:pt x="103377" y="400342"/>
                    </a:lnTo>
                    <a:lnTo>
                      <a:pt x="102362" y="396455"/>
                    </a:lnTo>
                    <a:lnTo>
                      <a:pt x="96265" y="392925"/>
                    </a:lnTo>
                    <a:close/>
                  </a:path>
                  <a:path w="103504" h="489585">
                    <a:moveTo>
                      <a:pt x="51688" y="463816"/>
                    </a:moveTo>
                    <a:lnTo>
                      <a:pt x="46227" y="473176"/>
                    </a:lnTo>
                    <a:lnTo>
                      <a:pt x="57150" y="473176"/>
                    </a:lnTo>
                    <a:lnTo>
                      <a:pt x="51688" y="463816"/>
                    </a:lnTo>
                    <a:close/>
                  </a:path>
                  <a:path w="103504" h="489585">
                    <a:moveTo>
                      <a:pt x="58038" y="452932"/>
                    </a:moveTo>
                    <a:lnTo>
                      <a:pt x="51688" y="463816"/>
                    </a:lnTo>
                    <a:lnTo>
                      <a:pt x="57150" y="473176"/>
                    </a:lnTo>
                    <a:lnTo>
                      <a:pt x="58038" y="473176"/>
                    </a:lnTo>
                    <a:lnTo>
                      <a:pt x="58038" y="452932"/>
                    </a:lnTo>
                    <a:close/>
                  </a:path>
                  <a:path w="103504" h="489585">
                    <a:moveTo>
                      <a:pt x="58038" y="0"/>
                    </a:moveTo>
                    <a:lnTo>
                      <a:pt x="45338" y="0"/>
                    </a:lnTo>
                    <a:lnTo>
                      <a:pt x="45338" y="452932"/>
                    </a:lnTo>
                    <a:lnTo>
                      <a:pt x="51688" y="463816"/>
                    </a:lnTo>
                    <a:lnTo>
                      <a:pt x="58038" y="452932"/>
                    </a:lnTo>
                    <a:lnTo>
                      <a:pt x="58038" y="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6924293" y="4039361"/>
                <a:ext cx="1332230" cy="433070"/>
              </a:xfrm>
              <a:custGeom>
                <a:avLst/>
                <a:gdLst/>
                <a:ahLst/>
                <a:cxnLst/>
                <a:rect l="l" t="t" r="r" b="b"/>
                <a:pathLst>
                  <a:path w="1332229" h="433070">
                    <a:moveTo>
                      <a:pt x="0" y="72136"/>
                    </a:moveTo>
                    <a:lnTo>
                      <a:pt x="5663" y="44041"/>
                    </a:lnTo>
                    <a:lnTo>
                      <a:pt x="21113" y="21113"/>
                    </a:lnTo>
                    <a:lnTo>
                      <a:pt x="44041" y="5663"/>
                    </a:lnTo>
                    <a:lnTo>
                      <a:pt x="72135" y="0"/>
                    </a:lnTo>
                    <a:lnTo>
                      <a:pt x="1259839" y="0"/>
                    </a:lnTo>
                    <a:lnTo>
                      <a:pt x="1287934" y="5663"/>
                    </a:lnTo>
                    <a:lnTo>
                      <a:pt x="1310862" y="21113"/>
                    </a:lnTo>
                    <a:lnTo>
                      <a:pt x="1326312" y="44041"/>
                    </a:lnTo>
                    <a:lnTo>
                      <a:pt x="1331976" y="72136"/>
                    </a:lnTo>
                    <a:lnTo>
                      <a:pt x="1331976" y="360680"/>
                    </a:lnTo>
                    <a:lnTo>
                      <a:pt x="1326312" y="388774"/>
                    </a:lnTo>
                    <a:lnTo>
                      <a:pt x="1310862" y="411702"/>
                    </a:lnTo>
                    <a:lnTo>
                      <a:pt x="1287934" y="427152"/>
                    </a:lnTo>
                    <a:lnTo>
                      <a:pt x="1259839" y="432815"/>
                    </a:lnTo>
                    <a:lnTo>
                      <a:pt x="72135" y="432815"/>
                    </a:lnTo>
                    <a:lnTo>
                      <a:pt x="44041" y="427152"/>
                    </a:lnTo>
                    <a:lnTo>
                      <a:pt x="21113" y="411702"/>
                    </a:lnTo>
                    <a:lnTo>
                      <a:pt x="5663" y="388774"/>
                    </a:lnTo>
                    <a:lnTo>
                      <a:pt x="0" y="360680"/>
                    </a:lnTo>
                    <a:lnTo>
                      <a:pt x="0" y="72136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6184391" y="4203319"/>
                <a:ext cx="738505" cy="103505"/>
              </a:xfrm>
              <a:custGeom>
                <a:avLst/>
                <a:gdLst/>
                <a:ahLst/>
                <a:cxnLst/>
                <a:rect l="l" t="t" r="r" b="b"/>
                <a:pathLst>
                  <a:path w="738504" h="103504">
                    <a:moveTo>
                      <a:pt x="712887" y="51688"/>
                    </a:moveTo>
                    <a:lnTo>
                      <a:pt x="646049" y="90677"/>
                    </a:lnTo>
                    <a:lnTo>
                      <a:pt x="643128" y="92455"/>
                    </a:lnTo>
                    <a:lnTo>
                      <a:pt x="642112" y="96265"/>
                    </a:lnTo>
                    <a:lnTo>
                      <a:pt x="643763" y="99313"/>
                    </a:lnTo>
                    <a:lnTo>
                      <a:pt x="645540" y="102361"/>
                    </a:lnTo>
                    <a:lnTo>
                      <a:pt x="649478" y="103377"/>
                    </a:lnTo>
                    <a:lnTo>
                      <a:pt x="727233" y="58038"/>
                    </a:lnTo>
                    <a:lnTo>
                      <a:pt x="725551" y="58038"/>
                    </a:lnTo>
                    <a:lnTo>
                      <a:pt x="725551" y="57149"/>
                    </a:lnTo>
                    <a:lnTo>
                      <a:pt x="722249" y="57149"/>
                    </a:lnTo>
                    <a:lnTo>
                      <a:pt x="712887" y="51688"/>
                    </a:lnTo>
                    <a:close/>
                  </a:path>
                  <a:path w="738504" h="103504">
                    <a:moveTo>
                      <a:pt x="702001" y="45338"/>
                    </a:moveTo>
                    <a:lnTo>
                      <a:pt x="0" y="45338"/>
                    </a:lnTo>
                    <a:lnTo>
                      <a:pt x="0" y="58038"/>
                    </a:lnTo>
                    <a:lnTo>
                      <a:pt x="702001" y="58038"/>
                    </a:lnTo>
                    <a:lnTo>
                      <a:pt x="712887" y="51688"/>
                    </a:lnTo>
                    <a:lnTo>
                      <a:pt x="702001" y="45338"/>
                    </a:lnTo>
                    <a:close/>
                  </a:path>
                  <a:path w="738504" h="103504">
                    <a:moveTo>
                      <a:pt x="727233" y="45338"/>
                    </a:moveTo>
                    <a:lnTo>
                      <a:pt x="725551" y="45338"/>
                    </a:lnTo>
                    <a:lnTo>
                      <a:pt x="725551" y="58038"/>
                    </a:lnTo>
                    <a:lnTo>
                      <a:pt x="727233" y="58038"/>
                    </a:lnTo>
                    <a:lnTo>
                      <a:pt x="738124" y="51688"/>
                    </a:lnTo>
                    <a:lnTo>
                      <a:pt x="727233" y="45338"/>
                    </a:lnTo>
                    <a:close/>
                  </a:path>
                  <a:path w="738504" h="103504">
                    <a:moveTo>
                      <a:pt x="722249" y="46227"/>
                    </a:moveTo>
                    <a:lnTo>
                      <a:pt x="712887" y="51688"/>
                    </a:lnTo>
                    <a:lnTo>
                      <a:pt x="722249" y="57149"/>
                    </a:lnTo>
                    <a:lnTo>
                      <a:pt x="722249" y="46227"/>
                    </a:lnTo>
                    <a:close/>
                  </a:path>
                  <a:path w="738504" h="103504">
                    <a:moveTo>
                      <a:pt x="725551" y="46227"/>
                    </a:moveTo>
                    <a:lnTo>
                      <a:pt x="722249" y="46227"/>
                    </a:lnTo>
                    <a:lnTo>
                      <a:pt x="722249" y="57149"/>
                    </a:lnTo>
                    <a:lnTo>
                      <a:pt x="725551" y="57149"/>
                    </a:lnTo>
                    <a:lnTo>
                      <a:pt x="725551" y="46227"/>
                    </a:lnTo>
                    <a:close/>
                  </a:path>
                  <a:path w="738504" h="103504">
                    <a:moveTo>
                      <a:pt x="649478" y="0"/>
                    </a:moveTo>
                    <a:lnTo>
                      <a:pt x="645540" y="1015"/>
                    </a:lnTo>
                    <a:lnTo>
                      <a:pt x="643763" y="4063"/>
                    </a:lnTo>
                    <a:lnTo>
                      <a:pt x="642112" y="7111"/>
                    </a:lnTo>
                    <a:lnTo>
                      <a:pt x="643128" y="10921"/>
                    </a:lnTo>
                    <a:lnTo>
                      <a:pt x="646049" y="12699"/>
                    </a:lnTo>
                    <a:lnTo>
                      <a:pt x="712887" y="51688"/>
                    </a:lnTo>
                    <a:lnTo>
                      <a:pt x="722249" y="46227"/>
                    </a:lnTo>
                    <a:lnTo>
                      <a:pt x="725551" y="46227"/>
                    </a:lnTo>
                    <a:lnTo>
                      <a:pt x="725551" y="45338"/>
                    </a:lnTo>
                    <a:lnTo>
                      <a:pt x="727233" y="45338"/>
                    </a:lnTo>
                    <a:lnTo>
                      <a:pt x="649478" y="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2612898" y="4408170"/>
                <a:ext cx="1332230" cy="433070"/>
              </a:xfrm>
              <a:custGeom>
                <a:avLst/>
                <a:gdLst/>
                <a:ahLst/>
                <a:cxnLst/>
                <a:rect l="l" t="t" r="r" b="b"/>
                <a:pathLst>
                  <a:path w="1332229" h="433070">
                    <a:moveTo>
                      <a:pt x="0" y="72135"/>
                    </a:moveTo>
                    <a:lnTo>
                      <a:pt x="5663" y="44041"/>
                    </a:lnTo>
                    <a:lnTo>
                      <a:pt x="21113" y="21113"/>
                    </a:lnTo>
                    <a:lnTo>
                      <a:pt x="44041" y="5663"/>
                    </a:lnTo>
                    <a:lnTo>
                      <a:pt x="72135" y="0"/>
                    </a:lnTo>
                    <a:lnTo>
                      <a:pt x="1259839" y="0"/>
                    </a:lnTo>
                    <a:lnTo>
                      <a:pt x="1287934" y="5663"/>
                    </a:lnTo>
                    <a:lnTo>
                      <a:pt x="1310862" y="21113"/>
                    </a:lnTo>
                    <a:lnTo>
                      <a:pt x="1326312" y="44041"/>
                    </a:lnTo>
                    <a:lnTo>
                      <a:pt x="1331976" y="72135"/>
                    </a:lnTo>
                    <a:lnTo>
                      <a:pt x="1331976" y="360679"/>
                    </a:lnTo>
                    <a:lnTo>
                      <a:pt x="1326312" y="388774"/>
                    </a:lnTo>
                    <a:lnTo>
                      <a:pt x="1310862" y="411702"/>
                    </a:lnTo>
                    <a:lnTo>
                      <a:pt x="1287934" y="427152"/>
                    </a:lnTo>
                    <a:lnTo>
                      <a:pt x="1259839" y="432815"/>
                    </a:lnTo>
                    <a:lnTo>
                      <a:pt x="72135" y="432815"/>
                    </a:lnTo>
                    <a:lnTo>
                      <a:pt x="44041" y="427152"/>
                    </a:lnTo>
                    <a:lnTo>
                      <a:pt x="21113" y="411702"/>
                    </a:lnTo>
                    <a:lnTo>
                      <a:pt x="5663" y="388774"/>
                    </a:lnTo>
                    <a:lnTo>
                      <a:pt x="0" y="360679"/>
                    </a:lnTo>
                    <a:lnTo>
                      <a:pt x="0" y="72135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2888995" y="4472304"/>
                <a:ext cx="778510" cy="29845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Gsyscall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3059429" y="3426714"/>
                <a:ext cx="431800" cy="50038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500379">
                    <a:moveTo>
                      <a:pt x="0" y="249936"/>
                    </a:moveTo>
                    <a:lnTo>
                      <a:pt x="215645" y="0"/>
                    </a:lnTo>
                    <a:lnTo>
                      <a:pt x="431292" y="249936"/>
                    </a:lnTo>
                    <a:lnTo>
                      <a:pt x="215645" y="499872"/>
                    </a:lnTo>
                    <a:lnTo>
                      <a:pt x="0" y="249936"/>
                    </a:lnTo>
                    <a:close/>
                  </a:path>
                </a:pathLst>
              </a:custGeom>
              <a:ln w="25908">
                <a:solidFill>
                  <a:srgbClr val="385D8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3222498" y="3925823"/>
                <a:ext cx="103505" cy="481330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481329">
                    <a:moveTo>
                      <a:pt x="51261" y="25109"/>
                    </a:moveTo>
                    <a:lnTo>
                      <a:pt x="44996" y="36010"/>
                    </a:lnTo>
                    <a:lnTo>
                      <a:pt x="48132" y="481330"/>
                    </a:lnTo>
                    <a:lnTo>
                      <a:pt x="60832" y="481202"/>
                    </a:lnTo>
                    <a:lnTo>
                      <a:pt x="57695" y="35978"/>
                    </a:lnTo>
                    <a:lnTo>
                      <a:pt x="51261" y="25109"/>
                    </a:lnTo>
                    <a:close/>
                  </a:path>
                  <a:path w="103504" h="481329">
                    <a:moveTo>
                      <a:pt x="51053" y="0"/>
                    </a:moveTo>
                    <a:lnTo>
                      <a:pt x="1777" y="85978"/>
                    </a:lnTo>
                    <a:lnTo>
                      <a:pt x="0" y="89026"/>
                    </a:lnTo>
                    <a:lnTo>
                      <a:pt x="1015" y="92837"/>
                    </a:lnTo>
                    <a:lnTo>
                      <a:pt x="7112" y="96393"/>
                    </a:lnTo>
                    <a:lnTo>
                      <a:pt x="11049" y="95250"/>
                    </a:lnTo>
                    <a:lnTo>
                      <a:pt x="12772" y="92075"/>
                    </a:lnTo>
                    <a:lnTo>
                      <a:pt x="44996" y="36010"/>
                    </a:lnTo>
                    <a:lnTo>
                      <a:pt x="44830" y="12573"/>
                    </a:lnTo>
                    <a:lnTo>
                      <a:pt x="58511" y="12573"/>
                    </a:lnTo>
                    <a:lnTo>
                      <a:pt x="51053" y="0"/>
                    </a:lnTo>
                    <a:close/>
                  </a:path>
                  <a:path w="103504" h="481329">
                    <a:moveTo>
                      <a:pt x="58511" y="12573"/>
                    </a:moveTo>
                    <a:lnTo>
                      <a:pt x="57530" y="12573"/>
                    </a:lnTo>
                    <a:lnTo>
                      <a:pt x="57714" y="36010"/>
                    </a:lnTo>
                    <a:lnTo>
                      <a:pt x="90974" y="92201"/>
                    </a:lnTo>
                    <a:lnTo>
                      <a:pt x="92455" y="94742"/>
                    </a:lnTo>
                    <a:lnTo>
                      <a:pt x="96392" y="95757"/>
                    </a:lnTo>
                    <a:lnTo>
                      <a:pt x="99440" y="93852"/>
                    </a:lnTo>
                    <a:lnTo>
                      <a:pt x="102362" y="92075"/>
                    </a:lnTo>
                    <a:lnTo>
                      <a:pt x="103377" y="88264"/>
                    </a:lnTo>
                    <a:lnTo>
                      <a:pt x="101600" y="85217"/>
                    </a:lnTo>
                    <a:lnTo>
                      <a:pt x="58511" y="12573"/>
                    </a:lnTo>
                    <a:close/>
                  </a:path>
                  <a:path w="103504" h="481329">
                    <a:moveTo>
                      <a:pt x="57530" y="12573"/>
                    </a:moveTo>
                    <a:lnTo>
                      <a:pt x="44830" y="12573"/>
                    </a:lnTo>
                    <a:lnTo>
                      <a:pt x="44996" y="36010"/>
                    </a:lnTo>
                    <a:lnTo>
                      <a:pt x="51261" y="25109"/>
                    </a:lnTo>
                    <a:lnTo>
                      <a:pt x="45719" y="15748"/>
                    </a:lnTo>
                    <a:lnTo>
                      <a:pt x="57553" y="15748"/>
                    </a:lnTo>
                    <a:lnTo>
                      <a:pt x="57530" y="12573"/>
                    </a:lnTo>
                    <a:close/>
                  </a:path>
                  <a:path w="103504" h="481329">
                    <a:moveTo>
                      <a:pt x="57553" y="15748"/>
                    </a:moveTo>
                    <a:lnTo>
                      <a:pt x="56641" y="15748"/>
                    </a:lnTo>
                    <a:lnTo>
                      <a:pt x="51261" y="25109"/>
                    </a:lnTo>
                    <a:lnTo>
                      <a:pt x="57695" y="35978"/>
                    </a:lnTo>
                    <a:lnTo>
                      <a:pt x="57553" y="15748"/>
                    </a:lnTo>
                    <a:close/>
                  </a:path>
                  <a:path w="103504" h="481329">
                    <a:moveTo>
                      <a:pt x="56641" y="15748"/>
                    </a:moveTo>
                    <a:lnTo>
                      <a:pt x="45719" y="15748"/>
                    </a:lnTo>
                    <a:lnTo>
                      <a:pt x="51261" y="25109"/>
                    </a:lnTo>
                    <a:lnTo>
                      <a:pt x="56641" y="15748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3267202" y="2289175"/>
                <a:ext cx="1747520" cy="1136650"/>
              </a:xfrm>
              <a:custGeom>
                <a:avLst/>
                <a:gdLst/>
                <a:ahLst/>
                <a:cxnLst/>
                <a:rect l="l" t="t" r="r" b="b"/>
                <a:pathLst>
                  <a:path w="1747520" h="1136650">
                    <a:moveTo>
                      <a:pt x="1711016" y="45338"/>
                    </a:moveTo>
                    <a:lnTo>
                      <a:pt x="2794" y="45338"/>
                    </a:lnTo>
                    <a:lnTo>
                      <a:pt x="0" y="48133"/>
                    </a:lnTo>
                    <a:lnTo>
                      <a:pt x="0" y="1136650"/>
                    </a:lnTo>
                    <a:lnTo>
                      <a:pt x="12700" y="1136650"/>
                    </a:lnTo>
                    <a:lnTo>
                      <a:pt x="12700" y="58038"/>
                    </a:lnTo>
                    <a:lnTo>
                      <a:pt x="6350" y="58038"/>
                    </a:lnTo>
                    <a:lnTo>
                      <a:pt x="12700" y="51688"/>
                    </a:lnTo>
                    <a:lnTo>
                      <a:pt x="1721902" y="51688"/>
                    </a:lnTo>
                    <a:lnTo>
                      <a:pt x="1711016" y="45338"/>
                    </a:lnTo>
                    <a:close/>
                  </a:path>
                  <a:path w="1747520" h="1136650">
                    <a:moveTo>
                      <a:pt x="1721902" y="51688"/>
                    </a:moveTo>
                    <a:lnTo>
                      <a:pt x="1652015" y="92455"/>
                    </a:lnTo>
                    <a:lnTo>
                      <a:pt x="1651000" y="96265"/>
                    </a:lnTo>
                    <a:lnTo>
                      <a:pt x="1654556" y="102362"/>
                    </a:lnTo>
                    <a:lnTo>
                      <a:pt x="1658365" y="103377"/>
                    </a:lnTo>
                    <a:lnTo>
                      <a:pt x="1736121" y="58038"/>
                    </a:lnTo>
                    <a:lnTo>
                      <a:pt x="1734439" y="58038"/>
                    </a:lnTo>
                    <a:lnTo>
                      <a:pt x="1734439" y="57150"/>
                    </a:lnTo>
                    <a:lnTo>
                      <a:pt x="1731264" y="57150"/>
                    </a:lnTo>
                    <a:lnTo>
                      <a:pt x="1721902" y="51688"/>
                    </a:lnTo>
                    <a:close/>
                  </a:path>
                  <a:path w="1747520" h="1136650">
                    <a:moveTo>
                      <a:pt x="12700" y="51688"/>
                    </a:moveTo>
                    <a:lnTo>
                      <a:pt x="6350" y="58038"/>
                    </a:lnTo>
                    <a:lnTo>
                      <a:pt x="12700" y="58038"/>
                    </a:lnTo>
                    <a:lnTo>
                      <a:pt x="12700" y="51688"/>
                    </a:lnTo>
                    <a:close/>
                  </a:path>
                  <a:path w="1747520" h="1136650">
                    <a:moveTo>
                      <a:pt x="1721902" y="51688"/>
                    </a:moveTo>
                    <a:lnTo>
                      <a:pt x="12700" y="51688"/>
                    </a:lnTo>
                    <a:lnTo>
                      <a:pt x="12700" y="58038"/>
                    </a:lnTo>
                    <a:lnTo>
                      <a:pt x="1711016" y="58038"/>
                    </a:lnTo>
                    <a:lnTo>
                      <a:pt x="1721902" y="51688"/>
                    </a:lnTo>
                    <a:close/>
                  </a:path>
                  <a:path w="1747520" h="1136650">
                    <a:moveTo>
                      <a:pt x="1736121" y="45338"/>
                    </a:moveTo>
                    <a:lnTo>
                      <a:pt x="1734439" y="45338"/>
                    </a:lnTo>
                    <a:lnTo>
                      <a:pt x="1734439" y="58038"/>
                    </a:lnTo>
                    <a:lnTo>
                      <a:pt x="1736121" y="58038"/>
                    </a:lnTo>
                    <a:lnTo>
                      <a:pt x="1747012" y="51688"/>
                    </a:lnTo>
                    <a:lnTo>
                      <a:pt x="1736121" y="45338"/>
                    </a:lnTo>
                    <a:close/>
                  </a:path>
                  <a:path w="1747520" h="1136650">
                    <a:moveTo>
                      <a:pt x="1731264" y="46227"/>
                    </a:moveTo>
                    <a:lnTo>
                      <a:pt x="1721902" y="51688"/>
                    </a:lnTo>
                    <a:lnTo>
                      <a:pt x="1731264" y="57150"/>
                    </a:lnTo>
                    <a:lnTo>
                      <a:pt x="1731264" y="46227"/>
                    </a:lnTo>
                    <a:close/>
                  </a:path>
                  <a:path w="1747520" h="1136650">
                    <a:moveTo>
                      <a:pt x="1734439" y="46227"/>
                    </a:moveTo>
                    <a:lnTo>
                      <a:pt x="1731264" y="46227"/>
                    </a:lnTo>
                    <a:lnTo>
                      <a:pt x="1731264" y="57150"/>
                    </a:lnTo>
                    <a:lnTo>
                      <a:pt x="1734439" y="57150"/>
                    </a:lnTo>
                    <a:lnTo>
                      <a:pt x="1734439" y="46227"/>
                    </a:lnTo>
                    <a:close/>
                  </a:path>
                  <a:path w="1747520" h="1136650">
                    <a:moveTo>
                      <a:pt x="1658365" y="0"/>
                    </a:moveTo>
                    <a:lnTo>
                      <a:pt x="1654556" y="1015"/>
                    </a:lnTo>
                    <a:lnTo>
                      <a:pt x="1651000" y="7112"/>
                    </a:lnTo>
                    <a:lnTo>
                      <a:pt x="1652015" y="10922"/>
                    </a:lnTo>
                    <a:lnTo>
                      <a:pt x="1721902" y="51688"/>
                    </a:lnTo>
                    <a:lnTo>
                      <a:pt x="1731264" y="46227"/>
                    </a:lnTo>
                    <a:lnTo>
                      <a:pt x="1734439" y="46227"/>
                    </a:lnTo>
                    <a:lnTo>
                      <a:pt x="1734439" y="45338"/>
                    </a:lnTo>
                    <a:lnTo>
                      <a:pt x="1736121" y="45338"/>
                    </a:lnTo>
                    <a:lnTo>
                      <a:pt x="1658365" y="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3489959" y="3669538"/>
                <a:ext cx="2080895" cy="370205"/>
              </a:xfrm>
              <a:custGeom>
                <a:avLst/>
                <a:gdLst/>
                <a:ahLst/>
                <a:cxnLst/>
                <a:rect l="l" t="t" r="r" b="b"/>
                <a:pathLst>
                  <a:path w="2080895" h="370204">
                    <a:moveTo>
                      <a:pt x="1984120" y="273557"/>
                    </a:moveTo>
                    <a:lnTo>
                      <a:pt x="1978025" y="277113"/>
                    </a:lnTo>
                    <a:lnTo>
                      <a:pt x="1977009" y="281050"/>
                    </a:lnTo>
                    <a:lnTo>
                      <a:pt x="2028698" y="369697"/>
                    </a:lnTo>
                    <a:lnTo>
                      <a:pt x="2036103" y="356997"/>
                    </a:lnTo>
                    <a:lnTo>
                      <a:pt x="2022348" y="356997"/>
                    </a:lnTo>
                    <a:lnTo>
                      <a:pt x="2022348" y="333574"/>
                    </a:lnTo>
                    <a:lnTo>
                      <a:pt x="1987930" y="274574"/>
                    </a:lnTo>
                    <a:lnTo>
                      <a:pt x="1984120" y="273557"/>
                    </a:lnTo>
                    <a:close/>
                  </a:path>
                  <a:path w="2080895" h="370204">
                    <a:moveTo>
                      <a:pt x="2022348" y="333574"/>
                    </a:moveTo>
                    <a:lnTo>
                      <a:pt x="2022348" y="356997"/>
                    </a:lnTo>
                    <a:lnTo>
                      <a:pt x="2035048" y="356997"/>
                    </a:lnTo>
                    <a:lnTo>
                      <a:pt x="2035048" y="353822"/>
                    </a:lnTo>
                    <a:lnTo>
                      <a:pt x="2023237" y="353822"/>
                    </a:lnTo>
                    <a:lnTo>
                      <a:pt x="2028698" y="344460"/>
                    </a:lnTo>
                    <a:lnTo>
                      <a:pt x="2022348" y="333574"/>
                    </a:lnTo>
                    <a:close/>
                  </a:path>
                  <a:path w="2080895" h="370204">
                    <a:moveTo>
                      <a:pt x="2073275" y="273557"/>
                    </a:moveTo>
                    <a:lnTo>
                      <a:pt x="2069464" y="274574"/>
                    </a:lnTo>
                    <a:lnTo>
                      <a:pt x="2035048" y="333574"/>
                    </a:lnTo>
                    <a:lnTo>
                      <a:pt x="2035048" y="356997"/>
                    </a:lnTo>
                    <a:lnTo>
                      <a:pt x="2036103" y="356997"/>
                    </a:lnTo>
                    <a:lnTo>
                      <a:pt x="2080387" y="281050"/>
                    </a:lnTo>
                    <a:lnTo>
                      <a:pt x="2079370" y="277113"/>
                    </a:lnTo>
                    <a:lnTo>
                      <a:pt x="2073275" y="273557"/>
                    </a:lnTo>
                    <a:close/>
                  </a:path>
                  <a:path w="2080895" h="370204">
                    <a:moveTo>
                      <a:pt x="2028698" y="344460"/>
                    </a:moveTo>
                    <a:lnTo>
                      <a:pt x="2023237" y="353822"/>
                    </a:lnTo>
                    <a:lnTo>
                      <a:pt x="2034159" y="353822"/>
                    </a:lnTo>
                    <a:lnTo>
                      <a:pt x="2028698" y="344460"/>
                    </a:lnTo>
                    <a:close/>
                  </a:path>
                  <a:path w="2080895" h="370204">
                    <a:moveTo>
                      <a:pt x="2035048" y="333574"/>
                    </a:moveTo>
                    <a:lnTo>
                      <a:pt x="2028698" y="344460"/>
                    </a:lnTo>
                    <a:lnTo>
                      <a:pt x="2034159" y="353822"/>
                    </a:lnTo>
                    <a:lnTo>
                      <a:pt x="2035048" y="353822"/>
                    </a:lnTo>
                    <a:lnTo>
                      <a:pt x="2035048" y="333574"/>
                    </a:lnTo>
                    <a:close/>
                  </a:path>
                  <a:path w="2080895" h="370204">
                    <a:moveTo>
                      <a:pt x="2022348" y="6350"/>
                    </a:moveTo>
                    <a:lnTo>
                      <a:pt x="2022348" y="333574"/>
                    </a:lnTo>
                    <a:lnTo>
                      <a:pt x="2028698" y="344460"/>
                    </a:lnTo>
                    <a:lnTo>
                      <a:pt x="2035048" y="333574"/>
                    </a:lnTo>
                    <a:lnTo>
                      <a:pt x="2035048" y="12700"/>
                    </a:lnTo>
                    <a:lnTo>
                      <a:pt x="2028698" y="12700"/>
                    </a:lnTo>
                    <a:lnTo>
                      <a:pt x="2022348" y="6350"/>
                    </a:lnTo>
                    <a:close/>
                  </a:path>
                  <a:path w="2080895" h="370204">
                    <a:moveTo>
                      <a:pt x="2032253" y="0"/>
                    </a:moveTo>
                    <a:lnTo>
                      <a:pt x="0" y="0"/>
                    </a:lnTo>
                    <a:lnTo>
                      <a:pt x="0" y="12700"/>
                    </a:lnTo>
                    <a:lnTo>
                      <a:pt x="2022348" y="12700"/>
                    </a:lnTo>
                    <a:lnTo>
                      <a:pt x="2022348" y="6350"/>
                    </a:lnTo>
                    <a:lnTo>
                      <a:pt x="2035048" y="6350"/>
                    </a:lnTo>
                    <a:lnTo>
                      <a:pt x="2035048" y="2793"/>
                    </a:lnTo>
                    <a:lnTo>
                      <a:pt x="2032253" y="0"/>
                    </a:lnTo>
                    <a:close/>
                  </a:path>
                  <a:path w="2080895" h="370204">
                    <a:moveTo>
                      <a:pt x="2035048" y="6350"/>
                    </a:moveTo>
                    <a:lnTo>
                      <a:pt x="2022348" y="6350"/>
                    </a:lnTo>
                    <a:lnTo>
                      <a:pt x="2028698" y="12700"/>
                    </a:lnTo>
                    <a:lnTo>
                      <a:pt x="2035048" y="12700"/>
                    </a:lnTo>
                    <a:lnTo>
                      <a:pt x="2035048" y="635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3944111" y="4248658"/>
                <a:ext cx="909319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909320" h="426720">
                    <a:moveTo>
                      <a:pt x="88646" y="323088"/>
                    </a:moveTo>
                    <a:lnTo>
                      <a:pt x="0" y="374777"/>
                    </a:lnTo>
                    <a:lnTo>
                      <a:pt x="88646" y="426466"/>
                    </a:lnTo>
                    <a:lnTo>
                      <a:pt x="92455" y="425450"/>
                    </a:lnTo>
                    <a:lnTo>
                      <a:pt x="96012" y="419354"/>
                    </a:lnTo>
                    <a:lnTo>
                      <a:pt x="94996" y="415544"/>
                    </a:lnTo>
                    <a:lnTo>
                      <a:pt x="35995" y="381127"/>
                    </a:lnTo>
                    <a:lnTo>
                      <a:pt x="12573" y="381127"/>
                    </a:lnTo>
                    <a:lnTo>
                      <a:pt x="12573" y="368427"/>
                    </a:lnTo>
                    <a:lnTo>
                      <a:pt x="35995" y="368427"/>
                    </a:lnTo>
                    <a:lnTo>
                      <a:pt x="94996" y="334010"/>
                    </a:lnTo>
                    <a:lnTo>
                      <a:pt x="96012" y="330200"/>
                    </a:lnTo>
                    <a:lnTo>
                      <a:pt x="92455" y="324104"/>
                    </a:lnTo>
                    <a:lnTo>
                      <a:pt x="88646" y="323088"/>
                    </a:lnTo>
                    <a:close/>
                  </a:path>
                  <a:path w="909320" h="426720">
                    <a:moveTo>
                      <a:pt x="35995" y="368427"/>
                    </a:moveTo>
                    <a:lnTo>
                      <a:pt x="12573" y="368427"/>
                    </a:lnTo>
                    <a:lnTo>
                      <a:pt x="12573" y="381127"/>
                    </a:lnTo>
                    <a:lnTo>
                      <a:pt x="35995" y="381127"/>
                    </a:lnTo>
                    <a:lnTo>
                      <a:pt x="34471" y="380238"/>
                    </a:lnTo>
                    <a:lnTo>
                      <a:pt x="15748" y="380238"/>
                    </a:lnTo>
                    <a:lnTo>
                      <a:pt x="15748" y="369316"/>
                    </a:lnTo>
                    <a:lnTo>
                      <a:pt x="34471" y="369316"/>
                    </a:lnTo>
                    <a:lnTo>
                      <a:pt x="35995" y="368427"/>
                    </a:lnTo>
                    <a:close/>
                  </a:path>
                  <a:path w="909320" h="426720">
                    <a:moveTo>
                      <a:pt x="448183" y="368427"/>
                    </a:moveTo>
                    <a:lnTo>
                      <a:pt x="35995" y="368427"/>
                    </a:lnTo>
                    <a:lnTo>
                      <a:pt x="25109" y="374777"/>
                    </a:lnTo>
                    <a:lnTo>
                      <a:pt x="35995" y="381127"/>
                    </a:lnTo>
                    <a:lnTo>
                      <a:pt x="458088" y="381127"/>
                    </a:lnTo>
                    <a:lnTo>
                      <a:pt x="460883" y="378333"/>
                    </a:lnTo>
                    <a:lnTo>
                      <a:pt x="460883" y="374777"/>
                    </a:lnTo>
                    <a:lnTo>
                      <a:pt x="448183" y="374777"/>
                    </a:lnTo>
                    <a:lnTo>
                      <a:pt x="448183" y="368427"/>
                    </a:lnTo>
                    <a:close/>
                  </a:path>
                  <a:path w="909320" h="426720">
                    <a:moveTo>
                      <a:pt x="15748" y="369316"/>
                    </a:moveTo>
                    <a:lnTo>
                      <a:pt x="15748" y="380238"/>
                    </a:lnTo>
                    <a:lnTo>
                      <a:pt x="25109" y="374777"/>
                    </a:lnTo>
                    <a:lnTo>
                      <a:pt x="15748" y="369316"/>
                    </a:lnTo>
                    <a:close/>
                  </a:path>
                  <a:path w="909320" h="426720">
                    <a:moveTo>
                      <a:pt x="25109" y="374777"/>
                    </a:moveTo>
                    <a:lnTo>
                      <a:pt x="15748" y="380238"/>
                    </a:lnTo>
                    <a:lnTo>
                      <a:pt x="34471" y="380238"/>
                    </a:lnTo>
                    <a:lnTo>
                      <a:pt x="25109" y="374777"/>
                    </a:lnTo>
                    <a:close/>
                  </a:path>
                  <a:path w="909320" h="426720">
                    <a:moveTo>
                      <a:pt x="34471" y="369316"/>
                    </a:moveTo>
                    <a:lnTo>
                      <a:pt x="15748" y="369316"/>
                    </a:lnTo>
                    <a:lnTo>
                      <a:pt x="25109" y="374777"/>
                    </a:lnTo>
                    <a:lnTo>
                      <a:pt x="34471" y="369316"/>
                    </a:lnTo>
                    <a:close/>
                  </a:path>
                  <a:path w="909320" h="426720">
                    <a:moveTo>
                      <a:pt x="909065" y="0"/>
                    </a:moveTo>
                    <a:lnTo>
                      <a:pt x="451103" y="0"/>
                    </a:lnTo>
                    <a:lnTo>
                      <a:pt x="448183" y="2794"/>
                    </a:lnTo>
                    <a:lnTo>
                      <a:pt x="448183" y="374777"/>
                    </a:lnTo>
                    <a:lnTo>
                      <a:pt x="454533" y="368427"/>
                    </a:lnTo>
                    <a:lnTo>
                      <a:pt x="460883" y="368427"/>
                    </a:lnTo>
                    <a:lnTo>
                      <a:pt x="460883" y="12700"/>
                    </a:lnTo>
                    <a:lnTo>
                      <a:pt x="454533" y="12700"/>
                    </a:lnTo>
                    <a:lnTo>
                      <a:pt x="460883" y="6350"/>
                    </a:lnTo>
                    <a:lnTo>
                      <a:pt x="909065" y="6350"/>
                    </a:lnTo>
                    <a:lnTo>
                      <a:pt x="909065" y="0"/>
                    </a:lnTo>
                    <a:close/>
                  </a:path>
                  <a:path w="909320" h="426720">
                    <a:moveTo>
                      <a:pt x="460883" y="368427"/>
                    </a:moveTo>
                    <a:lnTo>
                      <a:pt x="454533" y="368427"/>
                    </a:lnTo>
                    <a:lnTo>
                      <a:pt x="448183" y="374777"/>
                    </a:lnTo>
                    <a:lnTo>
                      <a:pt x="460883" y="374777"/>
                    </a:lnTo>
                    <a:lnTo>
                      <a:pt x="460883" y="368427"/>
                    </a:lnTo>
                    <a:close/>
                  </a:path>
                  <a:path w="909320" h="426720">
                    <a:moveTo>
                      <a:pt x="460883" y="6350"/>
                    </a:moveTo>
                    <a:lnTo>
                      <a:pt x="454533" y="12700"/>
                    </a:lnTo>
                    <a:lnTo>
                      <a:pt x="460883" y="12700"/>
                    </a:lnTo>
                    <a:lnTo>
                      <a:pt x="460883" y="6350"/>
                    </a:lnTo>
                    <a:close/>
                  </a:path>
                  <a:path w="909320" h="426720">
                    <a:moveTo>
                      <a:pt x="909065" y="6350"/>
                    </a:moveTo>
                    <a:lnTo>
                      <a:pt x="460883" y="6350"/>
                    </a:lnTo>
                    <a:lnTo>
                      <a:pt x="460883" y="12700"/>
                    </a:lnTo>
                    <a:lnTo>
                      <a:pt x="909065" y="12700"/>
                    </a:lnTo>
                    <a:lnTo>
                      <a:pt x="909065" y="635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6184391" y="3176142"/>
                <a:ext cx="2209165" cy="1925320"/>
              </a:xfrm>
              <a:custGeom>
                <a:avLst/>
                <a:gdLst/>
                <a:ahLst/>
                <a:cxnLst/>
                <a:rect l="l" t="t" r="r" b="b"/>
                <a:pathLst>
                  <a:path w="2209165" h="1925320">
                    <a:moveTo>
                      <a:pt x="2196211" y="1912239"/>
                    </a:moveTo>
                    <a:lnTo>
                      <a:pt x="0" y="1912239"/>
                    </a:lnTo>
                    <a:lnTo>
                      <a:pt x="0" y="1924939"/>
                    </a:lnTo>
                    <a:lnTo>
                      <a:pt x="2205990" y="1924939"/>
                    </a:lnTo>
                    <a:lnTo>
                      <a:pt x="2208911" y="1922145"/>
                    </a:lnTo>
                    <a:lnTo>
                      <a:pt x="2208911" y="1918589"/>
                    </a:lnTo>
                    <a:lnTo>
                      <a:pt x="2196211" y="1918589"/>
                    </a:lnTo>
                    <a:lnTo>
                      <a:pt x="2196211" y="1912239"/>
                    </a:lnTo>
                    <a:close/>
                  </a:path>
                  <a:path w="2209165" h="1925320">
                    <a:moveTo>
                      <a:pt x="2196211" y="51689"/>
                    </a:moveTo>
                    <a:lnTo>
                      <a:pt x="2196211" y="1918589"/>
                    </a:lnTo>
                    <a:lnTo>
                      <a:pt x="2202561" y="1912239"/>
                    </a:lnTo>
                    <a:lnTo>
                      <a:pt x="2208911" y="1912239"/>
                    </a:lnTo>
                    <a:lnTo>
                      <a:pt x="2208911" y="58039"/>
                    </a:lnTo>
                    <a:lnTo>
                      <a:pt x="2202561" y="58039"/>
                    </a:lnTo>
                    <a:lnTo>
                      <a:pt x="2196211" y="51689"/>
                    </a:lnTo>
                    <a:close/>
                  </a:path>
                  <a:path w="2209165" h="1925320">
                    <a:moveTo>
                      <a:pt x="2208911" y="1912239"/>
                    </a:moveTo>
                    <a:lnTo>
                      <a:pt x="2202561" y="1912239"/>
                    </a:lnTo>
                    <a:lnTo>
                      <a:pt x="2196211" y="1918589"/>
                    </a:lnTo>
                    <a:lnTo>
                      <a:pt x="2208911" y="1918589"/>
                    </a:lnTo>
                    <a:lnTo>
                      <a:pt x="2208911" y="1912239"/>
                    </a:lnTo>
                    <a:close/>
                  </a:path>
                  <a:path w="2209165" h="1925320">
                    <a:moveTo>
                      <a:pt x="101346" y="0"/>
                    </a:moveTo>
                    <a:lnTo>
                      <a:pt x="12700" y="51689"/>
                    </a:lnTo>
                    <a:lnTo>
                      <a:pt x="101346" y="103378"/>
                    </a:lnTo>
                    <a:lnTo>
                      <a:pt x="105156" y="102362"/>
                    </a:lnTo>
                    <a:lnTo>
                      <a:pt x="108712" y="96266"/>
                    </a:lnTo>
                    <a:lnTo>
                      <a:pt x="107696" y="92456"/>
                    </a:lnTo>
                    <a:lnTo>
                      <a:pt x="48695" y="58039"/>
                    </a:lnTo>
                    <a:lnTo>
                      <a:pt x="25273" y="58039"/>
                    </a:lnTo>
                    <a:lnTo>
                      <a:pt x="25273" y="45339"/>
                    </a:lnTo>
                    <a:lnTo>
                      <a:pt x="48695" y="45339"/>
                    </a:lnTo>
                    <a:lnTo>
                      <a:pt x="107696" y="10922"/>
                    </a:lnTo>
                    <a:lnTo>
                      <a:pt x="108712" y="7112"/>
                    </a:lnTo>
                    <a:lnTo>
                      <a:pt x="105156" y="1016"/>
                    </a:lnTo>
                    <a:lnTo>
                      <a:pt x="101346" y="0"/>
                    </a:lnTo>
                    <a:close/>
                  </a:path>
                  <a:path w="2209165" h="1925320">
                    <a:moveTo>
                      <a:pt x="48695" y="45339"/>
                    </a:moveTo>
                    <a:lnTo>
                      <a:pt x="25273" y="45339"/>
                    </a:lnTo>
                    <a:lnTo>
                      <a:pt x="25273" y="58039"/>
                    </a:lnTo>
                    <a:lnTo>
                      <a:pt x="48695" y="58039"/>
                    </a:lnTo>
                    <a:lnTo>
                      <a:pt x="47171" y="57150"/>
                    </a:lnTo>
                    <a:lnTo>
                      <a:pt x="28448" y="57150"/>
                    </a:lnTo>
                    <a:lnTo>
                      <a:pt x="28448" y="46228"/>
                    </a:lnTo>
                    <a:lnTo>
                      <a:pt x="47171" y="46228"/>
                    </a:lnTo>
                    <a:lnTo>
                      <a:pt x="48695" y="45339"/>
                    </a:lnTo>
                    <a:close/>
                  </a:path>
                  <a:path w="2209165" h="1925320">
                    <a:moveTo>
                      <a:pt x="2205990" y="45339"/>
                    </a:moveTo>
                    <a:lnTo>
                      <a:pt x="48695" y="45339"/>
                    </a:lnTo>
                    <a:lnTo>
                      <a:pt x="37809" y="51688"/>
                    </a:lnTo>
                    <a:lnTo>
                      <a:pt x="48695" y="58039"/>
                    </a:lnTo>
                    <a:lnTo>
                      <a:pt x="2196211" y="58039"/>
                    </a:lnTo>
                    <a:lnTo>
                      <a:pt x="2196211" y="51689"/>
                    </a:lnTo>
                    <a:lnTo>
                      <a:pt x="2208911" y="51689"/>
                    </a:lnTo>
                    <a:lnTo>
                      <a:pt x="2208911" y="48133"/>
                    </a:lnTo>
                    <a:lnTo>
                      <a:pt x="2205990" y="45339"/>
                    </a:lnTo>
                    <a:close/>
                  </a:path>
                  <a:path w="2209165" h="1925320">
                    <a:moveTo>
                      <a:pt x="2208911" y="51689"/>
                    </a:moveTo>
                    <a:lnTo>
                      <a:pt x="2196211" y="51689"/>
                    </a:lnTo>
                    <a:lnTo>
                      <a:pt x="2202561" y="58039"/>
                    </a:lnTo>
                    <a:lnTo>
                      <a:pt x="2208911" y="58039"/>
                    </a:lnTo>
                    <a:lnTo>
                      <a:pt x="2208911" y="51689"/>
                    </a:lnTo>
                    <a:close/>
                  </a:path>
                  <a:path w="2209165" h="1925320">
                    <a:moveTo>
                      <a:pt x="28448" y="46228"/>
                    </a:moveTo>
                    <a:lnTo>
                      <a:pt x="28448" y="57150"/>
                    </a:lnTo>
                    <a:lnTo>
                      <a:pt x="37809" y="51689"/>
                    </a:lnTo>
                    <a:lnTo>
                      <a:pt x="28448" y="46228"/>
                    </a:lnTo>
                    <a:close/>
                  </a:path>
                  <a:path w="2209165" h="1925320">
                    <a:moveTo>
                      <a:pt x="37809" y="51688"/>
                    </a:moveTo>
                    <a:lnTo>
                      <a:pt x="28448" y="57150"/>
                    </a:lnTo>
                    <a:lnTo>
                      <a:pt x="47171" y="57150"/>
                    </a:lnTo>
                    <a:lnTo>
                      <a:pt x="37809" y="51688"/>
                    </a:lnTo>
                    <a:close/>
                  </a:path>
                  <a:path w="2209165" h="1925320">
                    <a:moveTo>
                      <a:pt x="47171" y="46228"/>
                    </a:moveTo>
                    <a:lnTo>
                      <a:pt x="28448" y="46228"/>
                    </a:lnTo>
                    <a:lnTo>
                      <a:pt x="37809" y="51688"/>
                    </a:lnTo>
                    <a:lnTo>
                      <a:pt x="47171" y="46228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7537831" y="3227832"/>
                <a:ext cx="103505" cy="812165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812164">
                    <a:moveTo>
                      <a:pt x="51688" y="25109"/>
                    </a:moveTo>
                    <a:lnTo>
                      <a:pt x="45339" y="35995"/>
                    </a:lnTo>
                    <a:lnTo>
                      <a:pt x="45339" y="812164"/>
                    </a:lnTo>
                    <a:lnTo>
                      <a:pt x="58039" y="812164"/>
                    </a:lnTo>
                    <a:lnTo>
                      <a:pt x="58039" y="35995"/>
                    </a:lnTo>
                    <a:lnTo>
                      <a:pt x="51688" y="25109"/>
                    </a:lnTo>
                    <a:close/>
                  </a:path>
                  <a:path w="103504" h="812164">
                    <a:moveTo>
                      <a:pt x="51689" y="0"/>
                    </a:moveTo>
                    <a:lnTo>
                      <a:pt x="0" y="88645"/>
                    </a:lnTo>
                    <a:lnTo>
                      <a:pt x="1016" y="92455"/>
                    </a:lnTo>
                    <a:lnTo>
                      <a:pt x="7112" y="96012"/>
                    </a:lnTo>
                    <a:lnTo>
                      <a:pt x="10922" y="94995"/>
                    </a:lnTo>
                    <a:lnTo>
                      <a:pt x="45339" y="35995"/>
                    </a:lnTo>
                    <a:lnTo>
                      <a:pt x="45339" y="12572"/>
                    </a:lnTo>
                    <a:lnTo>
                      <a:pt x="59020" y="12572"/>
                    </a:lnTo>
                    <a:lnTo>
                      <a:pt x="51689" y="0"/>
                    </a:lnTo>
                    <a:close/>
                  </a:path>
                  <a:path w="103504" h="812164">
                    <a:moveTo>
                      <a:pt x="59020" y="12572"/>
                    </a:moveTo>
                    <a:lnTo>
                      <a:pt x="58039" y="12572"/>
                    </a:lnTo>
                    <a:lnTo>
                      <a:pt x="58039" y="35995"/>
                    </a:lnTo>
                    <a:lnTo>
                      <a:pt x="92455" y="94995"/>
                    </a:lnTo>
                    <a:lnTo>
                      <a:pt x="96266" y="96012"/>
                    </a:lnTo>
                    <a:lnTo>
                      <a:pt x="102362" y="92455"/>
                    </a:lnTo>
                    <a:lnTo>
                      <a:pt x="103377" y="88645"/>
                    </a:lnTo>
                    <a:lnTo>
                      <a:pt x="59020" y="12572"/>
                    </a:lnTo>
                    <a:close/>
                  </a:path>
                  <a:path w="103504" h="812164">
                    <a:moveTo>
                      <a:pt x="58039" y="12572"/>
                    </a:moveTo>
                    <a:lnTo>
                      <a:pt x="45339" y="12572"/>
                    </a:lnTo>
                    <a:lnTo>
                      <a:pt x="45339" y="35995"/>
                    </a:lnTo>
                    <a:lnTo>
                      <a:pt x="51689" y="25109"/>
                    </a:lnTo>
                    <a:lnTo>
                      <a:pt x="46227" y="15747"/>
                    </a:lnTo>
                    <a:lnTo>
                      <a:pt x="58039" y="15747"/>
                    </a:lnTo>
                    <a:lnTo>
                      <a:pt x="58039" y="12572"/>
                    </a:lnTo>
                    <a:close/>
                  </a:path>
                  <a:path w="103504" h="812164">
                    <a:moveTo>
                      <a:pt x="58039" y="15747"/>
                    </a:moveTo>
                    <a:lnTo>
                      <a:pt x="57150" y="15747"/>
                    </a:lnTo>
                    <a:lnTo>
                      <a:pt x="51688" y="25109"/>
                    </a:lnTo>
                    <a:lnTo>
                      <a:pt x="58039" y="35995"/>
                    </a:lnTo>
                    <a:lnTo>
                      <a:pt x="58039" y="15747"/>
                    </a:lnTo>
                    <a:close/>
                  </a:path>
                  <a:path w="103504" h="812164">
                    <a:moveTo>
                      <a:pt x="57150" y="15747"/>
                    </a:moveTo>
                    <a:lnTo>
                      <a:pt x="46227" y="15747"/>
                    </a:lnTo>
                    <a:lnTo>
                      <a:pt x="51688" y="25109"/>
                    </a:lnTo>
                    <a:lnTo>
                      <a:pt x="57150" y="15747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 txBox="1"/>
              <p:nvPr/>
            </p:nvSpPr>
            <p:spPr>
              <a:xfrm>
                <a:off x="5702934" y="1681860"/>
                <a:ext cx="4826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新建</a:t>
                </a:r>
              </a:p>
            </p:txBody>
          </p:sp>
          <p:sp>
            <p:nvSpPr>
              <p:cNvPr id="34" name="object 34"/>
              <p:cNvSpPr txBox="1"/>
              <p:nvPr/>
            </p:nvSpPr>
            <p:spPr>
              <a:xfrm>
                <a:off x="5005578" y="2188717"/>
                <a:ext cx="1363345" cy="118554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328295" algn="ctr">
                  <a:lnSpc>
                    <a:spcPct val="100000"/>
                  </a:lnSpc>
                </a:pPr>
                <a:r>
                  <a:rPr sz="1800" b="1">
                    <a:solidFill>
                      <a:srgbClr val="006FC0"/>
                    </a:solidFill>
                    <a:latin typeface="Calibri"/>
                    <a:cs typeface="Calibri"/>
                  </a:rPr>
                  <a:t>Gidle</a:t>
                </a:r>
                <a:endParaRPr sz="1800">
                  <a:latin typeface="Calibri"/>
                  <a:cs typeface="Calibri"/>
                </a:endParaRPr>
              </a:p>
              <a:p>
                <a:pPr marL="664210">
                  <a:lnSpc>
                    <a:spcPct val="100000"/>
                  </a:lnSpc>
                  <a:spcBef>
                    <a:spcPts val="1290"/>
                  </a:spcBef>
                </a:pPr>
                <a:r>
                  <a:rPr sz="1800" spc="-5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初始化</a:t>
                </a:r>
                <a:endParaRPr sz="18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endParaRPr>
              </a:p>
              <a:p>
                <a:pPr marR="327025" algn="ctr">
                  <a:lnSpc>
                    <a:spcPct val="100000"/>
                  </a:lnSpc>
                  <a:spcBef>
                    <a:spcPts val="1370"/>
                  </a:spcBef>
                </a:pPr>
                <a:r>
                  <a:rPr sz="18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Grunnable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35" name="object 35"/>
              <p:cNvSpPr txBox="1"/>
              <p:nvPr/>
            </p:nvSpPr>
            <p:spPr>
              <a:xfrm>
                <a:off x="5737097" y="3584702"/>
                <a:ext cx="9398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开始运行</a:t>
                </a:r>
              </a:p>
            </p:txBody>
          </p:sp>
          <p:sp>
            <p:nvSpPr>
              <p:cNvPr id="36" name="object 36"/>
              <p:cNvSpPr txBox="1"/>
              <p:nvPr/>
            </p:nvSpPr>
            <p:spPr>
              <a:xfrm>
                <a:off x="7069328" y="4103878"/>
                <a:ext cx="957580" cy="75438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sz="18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Gwaiting</a:t>
                </a:r>
                <a:endParaRPr sz="1800">
                  <a:latin typeface="Calibri"/>
                  <a:cs typeface="Calibri"/>
                </a:endParaRPr>
              </a:p>
              <a:p>
                <a:pPr marR="9525" algn="ctr">
                  <a:lnSpc>
                    <a:spcPct val="100000"/>
                  </a:lnSpc>
                  <a:spcBef>
                    <a:spcPts val="1440"/>
                  </a:spcBef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事件等待</a:t>
                </a:r>
              </a:p>
            </p:txBody>
          </p:sp>
          <p:sp>
            <p:nvSpPr>
              <p:cNvPr id="37" name="object 37"/>
              <p:cNvSpPr txBox="1"/>
              <p:nvPr/>
            </p:nvSpPr>
            <p:spPr>
              <a:xfrm>
                <a:off x="5065267" y="4103878"/>
                <a:ext cx="1594485" cy="155892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676910" algn="ctr">
                  <a:lnSpc>
                    <a:spcPct val="100000"/>
                  </a:lnSpc>
                </a:pPr>
                <a:r>
                  <a:rPr sz="18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Grunning</a:t>
                </a:r>
                <a:endParaRPr sz="1800">
                  <a:latin typeface="Calibri"/>
                  <a:cs typeface="Calibri"/>
                </a:endParaRPr>
              </a:p>
              <a:p>
                <a:pPr marL="668020">
                  <a:lnSpc>
                    <a:spcPct val="100000"/>
                  </a:lnSpc>
                  <a:spcBef>
                    <a:spcPts val="950"/>
                  </a:spcBef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完成</a:t>
                </a:r>
              </a:p>
              <a:p>
                <a:pPr marR="678180" algn="ctr">
                  <a:lnSpc>
                    <a:spcPct val="100000"/>
                  </a:lnSpc>
                  <a:spcBef>
                    <a:spcPts val="1330"/>
                  </a:spcBef>
                </a:pPr>
                <a:r>
                  <a:rPr sz="1800" b="1">
                    <a:solidFill>
                      <a:srgbClr val="006FC0"/>
                    </a:solidFill>
                    <a:latin typeface="Calibri"/>
                    <a:cs typeface="Calibri"/>
                  </a:rPr>
                  <a:t>Gdead</a:t>
                </a:r>
                <a:endParaRPr sz="1800">
                  <a:latin typeface="Calibri"/>
                  <a:cs typeface="Calibri"/>
                </a:endParaRPr>
              </a:p>
              <a:p>
                <a:pPr marL="66675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程序结</a:t>
                </a:r>
                <a:r>
                  <a:rPr sz="1800">
                    <a:latin typeface="SimSun"/>
                    <a:cs typeface="SimSun"/>
                  </a:rPr>
                  <a:t>束</a:t>
                </a:r>
              </a:p>
            </p:txBody>
          </p:sp>
          <p:sp>
            <p:nvSpPr>
              <p:cNvPr id="38" name="object 38"/>
              <p:cNvSpPr txBox="1"/>
              <p:nvPr/>
            </p:nvSpPr>
            <p:spPr>
              <a:xfrm>
                <a:off x="7523480" y="5180965"/>
                <a:ext cx="11684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重新初始化</a:t>
                </a:r>
              </a:p>
            </p:txBody>
          </p:sp>
          <p:sp>
            <p:nvSpPr>
              <p:cNvPr id="39" name="object 39"/>
              <p:cNvSpPr txBox="1"/>
              <p:nvPr/>
            </p:nvSpPr>
            <p:spPr>
              <a:xfrm>
                <a:off x="7213218" y="3308350"/>
                <a:ext cx="254000" cy="5715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事  件</a:t>
                </a:r>
              </a:p>
            </p:txBody>
          </p:sp>
          <p:sp>
            <p:nvSpPr>
              <p:cNvPr id="40" name="object 40"/>
              <p:cNvSpPr txBox="1"/>
              <p:nvPr/>
            </p:nvSpPr>
            <p:spPr>
              <a:xfrm>
                <a:off x="3387597" y="1967738"/>
                <a:ext cx="13970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不可直接运行</a:t>
                </a:r>
              </a:p>
            </p:txBody>
          </p:sp>
          <p:sp>
            <p:nvSpPr>
              <p:cNvPr id="41" name="object 41"/>
              <p:cNvSpPr txBox="1"/>
              <p:nvPr/>
            </p:nvSpPr>
            <p:spPr>
              <a:xfrm>
                <a:off x="3539997" y="3334765"/>
                <a:ext cx="11684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可直接运行</a:t>
                </a:r>
              </a:p>
            </p:txBody>
          </p:sp>
          <p:sp>
            <p:nvSpPr>
              <p:cNvPr id="42" name="object 42"/>
              <p:cNvSpPr txBox="1"/>
              <p:nvPr/>
            </p:nvSpPr>
            <p:spPr>
              <a:xfrm>
                <a:off x="3663441" y="4004182"/>
                <a:ext cx="9398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系统调用</a:t>
                </a:r>
              </a:p>
            </p:txBody>
          </p:sp>
          <p:sp>
            <p:nvSpPr>
              <p:cNvPr id="43" name="object 43"/>
              <p:cNvSpPr txBox="1"/>
              <p:nvPr/>
            </p:nvSpPr>
            <p:spPr>
              <a:xfrm>
                <a:off x="2687192" y="4010532"/>
                <a:ext cx="4826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 spc="-5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退出</a:t>
                </a:r>
                <a:endParaRPr sz="18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514600" y="2590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语法规则以及坑</a:t>
            </a:r>
          </a:p>
        </p:txBody>
      </p:sp>
    </p:spTree>
    <p:extLst>
      <p:ext uri="{BB962C8B-B14F-4D97-AF65-F5344CB8AC3E}">
        <p14:creationId xmlns:p14="http://schemas.microsoft.com/office/powerpoint/2010/main" val="185061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9"/>
          <p:cNvSpPr txBox="1"/>
          <p:nvPr/>
        </p:nvSpPr>
        <p:spPr>
          <a:xfrm>
            <a:off x="330200" y="248665"/>
            <a:ext cx="180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KaiTi" panose="02010609060101010101" pitchFamily="49" charset="-122"/>
                <a:ea typeface="KaiTi" panose="02010609060101010101" pitchFamily="49" charset="-122"/>
                <a:cs typeface="Calibri"/>
              </a:rPr>
              <a:t>--- </a:t>
            </a:r>
            <a:r>
              <a:rPr lang="zh-CN" altLang="en-US" sz="1800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语法规则</a:t>
            </a:r>
            <a:r>
              <a:rPr sz="1800" spc="-595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990600" y="1143000"/>
            <a:ext cx="8883695" cy="3416320"/>
            <a:chOff x="990600" y="1524000"/>
            <a:chExt cx="8883695" cy="3416320"/>
          </a:xfrm>
        </p:grpSpPr>
        <p:sp>
          <p:nvSpPr>
            <p:cNvPr id="46" name="文本框 45"/>
            <p:cNvSpPr txBox="1"/>
            <p:nvPr/>
          </p:nvSpPr>
          <p:spPr>
            <a:xfrm>
              <a:off x="990600" y="1524000"/>
              <a:ext cx="43434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0070C0"/>
                  </a:solidFill>
                </a:rPr>
                <a:t>var</a:t>
              </a:r>
              <a:r>
                <a:rPr lang="en-US" altLang="zh-CN" sz="2400"/>
                <a:t>  name  </a:t>
              </a:r>
              <a:r>
                <a:rPr lang="en-US" altLang="zh-CN" sz="2400">
                  <a:solidFill>
                    <a:srgbClr val="FF0000"/>
                  </a:solidFill>
                </a:rPr>
                <a:t>string</a:t>
              </a:r>
            </a:p>
            <a:p>
              <a:endParaRPr lang="en-US" altLang="zh-CN" sz="2400"/>
            </a:p>
            <a:p>
              <a:r>
                <a:rPr lang="en-US" altLang="zh-CN" sz="2400">
                  <a:solidFill>
                    <a:srgbClr val="0070C0"/>
                  </a:solidFill>
                </a:rPr>
                <a:t>var</a:t>
              </a:r>
              <a:r>
                <a:rPr lang="en-US" altLang="zh-CN" sz="2400"/>
                <a:t>  name  =  “LuoJiLab”</a:t>
              </a:r>
            </a:p>
            <a:p>
              <a:endParaRPr lang="en-US" altLang="zh-CN" sz="2400"/>
            </a:p>
            <a:p>
              <a:r>
                <a:rPr lang="en-US" altLang="zh-CN" sz="2400">
                  <a:solidFill>
                    <a:srgbClr val="0070C0"/>
                  </a:solidFill>
                </a:rPr>
                <a:t>var</a:t>
              </a:r>
              <a:r>
                <a:rPr lang="en-US" altLang="zh-CN" sz="2400"/>
                <a:t>  name  </a:t>
              </a:r>
              <a:r>
                <a:rPr lang="en-US" altLang="zh-CN" sz="2400">
                  <a:solidFill>
                    <a:srgbClr val="FF0000"/>
                  </a:solidFill>
                </a:rPr>
                <a:t>string</a:t>
              </a:r>
              <a:r>
                <a:rPr lang="en-US" altLang="zh-CN" sz="2400"/>
                <a:t>  =  “LuoJiLab”</a:t>
              </a:r>
            </a:p>
            <a:p>
              <a:endParaRPr lang="en-US" altLang="zh-CN" sz="2400"/>
            </a:p>
            <a:p>
              <a:r>
                <a:rPr lang="en-US" altLang="zh-CN" sz="2400"/>
                <a:t>name  :=  “LuoJiLab”</a:t>
              </a:r>
            </a:p>
            <a:p>
              <a:endParaRPr lang="en-US" altLang="zh-CN" sz="2400"/>
            </a:p>
            <a:p>
              <a:r>
                <a:rPr lang="en-US" altLang="zh-CN" sz="2400">
                  <a:solidFill>
                    <a:srgbClr val="FF0000"/>
                  </a:solidFill>
                </a:rPr>
                <a:t>const  </a:t>
              </a:r>
              <a:r>
                <a:rPr lang="en-US" altLang="zh-CN" sz="2400"/>
                <a:t>name  =  “LuoJiLab”</a:t>
              </a:r>
              <a:endParaRPr lang="zh-CN" altLang="en-US" sz="240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3352800" y="1600200"/>
              <a:ext cx="5181600" cy="381000"/>
              <a:chOff x="3352800" y="1600200"/>
              <a:chExt cx="5181600" cy="381000"/>
            </a:xfrm>
          </p:grpSpPr>
          <p:sp>
            <p:nvSpPr>
              <p:cNvPr id="47" name="矩形: 圆角 46"/>
              <p:cNvSpPr/>
              <p:nvPr/>
            </p:nvSpPr>
            <p:spPr>
              <a:xfrm>
                <a:off x="5257800" y="1600200"/>
                <a:ext cx="3276600" cy="38100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默认初始化为</a:t>
                </a:r>
                <a:r>
                  <a:rPr lang="en-US" altLang="zh-CN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””(</a:t>
                </a:r>
                <a:r>
                  <a:rPr lang="zh-CN" altLang="en-US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空</a:t>
                </a:r>
                <a:r>
                  <a:rPr lang="en-US" altLang="zh-CN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字符串</a:t>
                </a: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3352800" y="1790700"/>
                <a:ext cx="20574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>
              <a:off x="3822306" y="3810244"/>
              <a:ext cx="4712094" cy="381000"/>
              <a:chOff x="3822306" y="1600200"/>
              <a:chExt cx="4712094" cy="381000"/>
            </a:xfrm>
          </p:grpSpPr>
          <p:sp>
            <p:nvSpPr>
              <p:cNvPr id="52" name="矩形: 圆角 51"/>
              <p:cNvSpPr/>
              <p:nvPr/>
            </p:nvSpPr>
            <p:spPr>
              <a:xfrm>
                <a:off x="5410200" y="1600200"/>
                <a:ext cx="3124200" cy="38100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只能用于函数内部</a:t>
                </a:r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3822306" y="1782647"/>
                <a:ext cx="1587894" cy="805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4267200" y="2328249"/>
              <a:ext cx="4712094" cy="381000"/>
              <a:chOff x="3822306" y="1600200"/>
              <a:chExt cx="4712094" cy="381000"/>
            </a:xfrm>
          </p:grpSpPr>
          <p:sp>
            <p:nvSpPr>
              <p:cNvPr id="57" name="矩形: 圆角 56"/>
              <p:cNvSpPr/>
              <p:nvPr/>
            </p:nvSpPr>
            <p:spPr>
              <a:xfrm>
                <a:off x="4889106" y="1600200"/>
                <a:ext cx="3645294" cy="38100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常用</a:t>
                </a: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3822306" y="1782647"/>
                <a:ext cx="1066800" cy="805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5091681" y="3013993"/>
              <a:ext cx="4782614" cy="381000"/>
              <a:chOff x="3827896" y="1600200"/>
              <a:chExt cx="4706504" cy="381000"/>
            </a:xfrm>
          </p:grpSpPr>
          <p:sp>
            <p:nvSpPr>
              <p:cNvPr id="63" name="矩形: 圆角 62"/>
              <p:cNvSpPr/>
              <p:nvPr/>
            </p:nvSpPr>
            <p:spPr>
              <a:xfrm>
                <a:off x="4050906" y="1600200"/>
                <a:ext cx="4483494" cy="38100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不常用</a:t>
                </a: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>
                <a:off x="3827896" y="1794008"/>
                <a:ext cx="224962" cy="395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矩形: 圆角 68"/>
          <p:cNvSpPr/>
          <p:nvPr/>
        </p:nvSpPr>
        <p:spPr>
          <a:xfrm>
            <a:off x="381000" y="4876800"/>
            <a:ext cx="8458200" cy="137160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定义但未使用的变量，编译的时候会报错，但全局变量和静态变量除外；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不存在未初始化的变量，如果不主动初始化，编译器会用默认值初始化；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整型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，布尔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false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，引用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切片、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channel): nil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，接口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nil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，字符串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“”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9"/>
          <p:cNvSpPr txBox="1"/>
          <p:nvPr/>
        </p:nvSpPr>
        <p:spPr>
          <a:xfrm>
            <a:off x="330200" y="248665"/>
            <a:ext cx="180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KaiTi" panose="02010609060101010101" pitchFamily="49" charset="-122"/>
                <a:ea typeface="KaiTi" panose="02010609060101010101" pitchFamily="49" charset="-122"/>
                <a:cs typeface="Calibri"/>
              </a:rPr>
              <a:t>--- </a:t>
            </a:r>
            <a:r>
              <a:rPr lang="zh-CN" altLang="en-US" sz="1800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语法规则</a:t>
            </a:r>
            <a:r>
              <a:rPr sz="1800" spc="-595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1000" y="1541984"/>
            <a:ext cx="8610601" cy="2246769"/>
            <a:chOff x="381000" y="1768218"/>
            <a:chExt cx="8006348" cy="2246769"/>
          </a:xfrm>
        </p:grpSpPr>
        <p:sp>
          <p:nvSpPr>
            <p:cNvPr id="2" name="文本框 1"/>
            <p:cNvSpPr txBox="1"/>
            <p:nvPr/>
          </p:nvSpPr>
          <p:spPr>
            <a:xfrm>
              <a:off x="4703011" y="1768218"/>
              <a:ext cx="368433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if</a:t>
              </a:r>
              <a:r>
                <a:rPr lang="en-US" altLang="zh-CN" sz="2800"/>
                <a:t>  x := func();  x &gt; 0  {</a:t>
              </a:r>
            </a:p>
            <a:p>
              <a:r>
                <a:rPr lang="en-US" altLang="zh-CN" sz="2800"/>
                <a:t>     fmt.Println( “ big “ )</a:t>
              </a:r>
            </a:p>
            <a:p>
              <a:r>
                <a:rPr lang="en-US" altLang="zh-CN" sz="2800"/>
                <a:t>}  </a:t>
              </a:r>
              <a:r>
                <a:rPr lang="en-US" altLang="zh-CN" sz="2800">
                  <a:solidFill>
                    <a:srgbClr val="FF0000"/>
                  </a:solidFill>
                </a:rPr>
                <a:t>else</a:t>
              </a:r>
              <a:r>
                <a:rPr lang="en-US" altLang="zh-CN" sz="2800"/>
                <a:t>  {</a:t>
              </a:r>
            </a:p>
            <a:p>
              <a:r>
                <a:rPr lang="en-US" altLang="zh-CN" sz="2800"/>
                <a:t>     fmt.Println( “small” )</a:t>
              </a:r>
            </a:p>
            <a:p>
              <a:r>
                <a:rPr lang="en-US" altLang="zh-CN" sz="2800"/>
                <a:t>}</a:t>
              </a:r>
              <a:endParaRPr lang="zh-CN" altLang="en-US" sz="28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1000" y="1768218"/>
              <a:ext cx="39624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if</a:t>
              </a:r>
              <a:r>
                <a:rPr lang="en-US" altLang="zh-CN" sz="2800"/>
                <a:t>  x &gt; 0  {</a:t>
              </a:r>
            </a:p>
            <a:p>
              <a:r>
                <a:rPr lang="en-US" altLang="zh-CN" sz="2800"/>
                <a:t>     fmt.Println( “ big “ )</a:t>
              </a:r>
            </a:p>
            <a:p>
              <a:r>
                <a:rPr lang="en-US" altLang="zh-CN" sz="2800"/>
                <a:t>}  </a:t>
              </a:r>
              <a:r>
                <a:rPr lang="en-US" altLang="zh-CN" sz="2800">
                  <a:solidFill>
                    <a:srgbClr val="FF0000"/>
                  </a:solidFill>
                </a:rPr>
                <a:t>else</a:t>
              </a:r>
              <a:r>
                <a:rPr lang="en-US" altLang="zh-CN" sz="2800"/>
                <a:t>  {</a:t>
              </a:r>
            </a:p>
            <a:p>
              <a:r>
                <a:rPr lang="en-US" altLang="zh-CN" sz="2800"/>
                <a:t>     fmt.Println( “small” )</a:t>
              </a:r>
            </a:p>
            <a:p>
              <a:r>
                <a:rPr lang="en-US" altLang="zh-CN" sz="2800"/>
                <a:t>}</a:t>
              </a:r>
              <a:endParaRPr lang="zh-CN" altLang="en-US" sz="2800"/>
            </a:p>
          </p:txBody>
        </p:sp>
      </p:grpSp>
      <p:sp>
        <p:nvSpPr>
          <p:cNvPr id="6" name="矩形: 圆角 5"/>
          <p:cNvSpPr/>
          <p:nvPr/>
        </p:nvSpPr>
        <p:spPr>
          <a:xfrm>
            <a:off x="381000" y="4876800"/>
            <a:ext cx="8458200" cy="137160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左大括号必须跟在语句后面，不能单独另起一行；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中的条件语句不用小括号括起来；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语句后面不用“；”，编译器会主动加上；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41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9"/>
          <p:cNvSpPr txBox="1"/>
          <p:nvPr/>
        </p:nvSpPr>
        <p:spPr>
          <a:xfrm>
            <a:off x="330200" y="248665"/>
            <a:ext cx="180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KaiTi" panose="02010609060101010101" pitchFamily="49" charset="-122"/>
                <a:ea typeface="KaiTi" panose="02010609060101010101" pitchFamily="49" charset="-122"/>
                <a:cs typeface="Calibri"/>
              </a:rPr>
              <a:t>--- </a:t>
            </a:r>
            <a:r>
              <a:rPr lang="zh-CN" altLang="en-US" sz="1800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语法规则</a:t>
            </a:r>
            <a:r>
              <a:rPr sz="1800" spc="-595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3400" y="676192"/>
            <a:ext cx="3733800" cy="3492282"/>
            <a:chOff x="533401" y="1371600"/>
            <a:chExt cx="3733800" cy="3492282"/>
          </a:xfrm>
        </p:grpSpPr>
        <p:sp>
          <p:nvSpPr>
            <p:cNvPr id="3" name="文本框 2"/>
            <p:cNvSpPr txBox="1"/>
            <p:nvPr/>
          </p:nvSpPr>
          <p:spPr>
            <a:xfrm>
              <a:off x="533401" y="1371600"/>
              <a:ext cx="373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for</a:t>
              </a:r>
              <a:r>
                <a:rPr lang="en-US" altLang="zh-CN" sz="2800"/>
                <a:t>  x := 0;  x &lt; 10;  x++  {</a:t>
              </a:r>
            </a:p>
            <a:p>
              <a:r>
                <a:rPr lang="en-US" altLang="zh-CN" sz="2800"/>
                <a:t>     fmt.Println( “ big “ )</a:t>
              </a:r>
            </a:p>
            <a:p>
              <a:r>
                <a:rPr lang="en-US" altLang="zh-CN" sz="2800"/>
                <a:t>}</a:t>
              </a:r>
              <a:endParaRPr lang="zh-CN" altLang="en-US" sz="28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3401" y="3048000"/>
              <a:ext cx="3733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for</a:t>
              </a:r>
              <a:r>
                <a:rPr lang="en-US" altLang="zh-CN" sz="2800"/>
                <a:t>  x &gt; 0 {</a:t>
              </a:r>
            </a:p>
            <a:p>
              <a:r>
                <a:rPr lang="en-US" altLang="zh-CN" sz="2800"/>
                <a:t>     fmt.Println( x )</a:t>
              </a:r>
            </a:p>
            <a:p>
              <a:r>
                <a:rPr lang="en-US" altLang="zh-CN" sz="2800"/>
                <a:t>     x++</a:t>
              </a:r>
            </a:p>
            <a:p>
              <a:r>
                <a:rPr lang="en-US" altLang="zh-CN" sz="2800"/>
                <a:t>}</a:t>
              </a:r>
              <a:endParaRPr lang="zh-CN" altLang="en-US" sz="28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57800" y="672406"/>
            <a:ext cx="3733800" cy="3061396"/>
            <a:chOff x="5181127" y="1371599"/>
            <a:chExt cx="3733800" cy="3061396"/>
          </a:xfrm>
        </p:grpSpPr>
        <p:sp>
          <p:nvSpPr>
            <p:cNvPr id="5" name="文本框 4"/>
            <p:cNvSpPr txBox="1"/>
            <p:nvPr/>
          </p:nvSpPr>
          <p:spPr>
            <a:xfrm>
              <a:off x="5181127" y="3048000"/>
              <a:ext cx="373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for</a:t>
              </a:r>
              <a:r>
                <a:rPr lang="en-US" altLang="zh-CN" sz="2800"/>
                <a:t>  _, v := range data {</a:t>
              </a:r>
            </a:p>
            <a:p>
              <a:r>
                <a:rPr lang="en-US" altLang="zh-CN" sz="2800"/>
                <a:t>     fmt.Println( , v )</a:t>
              </a:r>
            </a:p>
            <a:p>
              <a:r>
                <a:rPr lang="en-US" altLang="zh-CN" sz="2800"/>
                <a:t>}</a:t>
              </a:r>
              <a:endParaRPr lang="zh-CN" altLang="en-US" sz="28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181127" y="1371599"/>
              <a:ext cx="373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for</a:t>
              </a:r>
              <a:r>
                <a:rPr lang="en-US" altLang="zh-CN" sz="2800"/>
                <a:t>  k, v := range data {</a:t>
              </a:r>
            </a:p>
            <a:p>
              <a:r>
                <a:rPr lang="en-US" altLang="zh-CN" sz="2800"/>
                <a:t>     fmt.Println( k, v )</a:t>
              </a:r>
            </a:p>
            <a:p>
              <a:r>
                <a:rPr lang="en-US" altLang="zh-CN" sz="2800"/>
                <a:t>}</a:t>
              </a:r>
              <a:endParaRPr lang="zh-CN" altLang="en-US" sz="2800"/>
            </a:p>
          </p:txBody>
        </p:sp>
      </p:grpSp>
      <p:sp>
        <p:nvSpPr>
          <p:cNvPr id="9" name="矩形: 圆角 8"/>
          <p:cNvSpPr/>
          <p:nvPr/>
        </p:nvSpPr>
        <p:spPr>
          <a:xfrm>
            <a:off x="457200" y="4114800"/>
            <a:ext cx="8305800" cy="2452462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x++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是语句，不是表达式，例如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 = x++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这条语句将会报错；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中存在多变量初始化时，必须使用和初始化相同的形式进行求值；    例如：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 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 := 1, 10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  i &lt; 10 &amp;&amp; j &lt; 20; 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 = i+1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j+1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错误的方式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for  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 := 1, 10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i &lt; 10 &amp;&amp; j &lt; 20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  =  i+1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 = j+1                              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错误的方式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for  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 := 1, 10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i &lt; 10 &amp;&amp; j &lt; 20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 = i++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j++                       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错误的方式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for  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 := 1, 10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i &lt; 10 &amp;&amp; j &lt; 20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i++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j++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range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遍历数据时，将会对被遍历的数据进行拷贝；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range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对字符串的遍历采用的是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rune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类型，普通遍历则是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byte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70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9"/>
          <p:cNvSpPr txBox="1"/>
          <p:nvPr/>
        </p:nvSpPr>
        <p:spPr>
          <a:xfrm>
            <a:off x="330200" y="248665"/>
            <a:ext cx="180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KaiTi" panose="02010609060101010101" pitchFamily="49" charset="-122"/>
                <a:ea typeface="KaiTi" panose="02010609060101010101" pitchFamily="49" charset="-122"/>
                <a:cs typeface="Calibri"/>
              </a:rPr>
              <a:t>--- </a:t>
            </a:r>
            <a:r>
              <a:rPr lang="zh-CN" altLang="en-US" sz="1800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语法规则</a:t>
            </a:r>
            <a:r>
              <a:rPr sz="1800" spc="-595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2279155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9"/>
          <p:cNvSpPr txBox="1"/>
          <p:nvPr/>
        </p:nvSpPr>
        <p:spPr>
          <a:xfrm>
            <a:off x="330200" y="248665"/>
            <a:ext cx="180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KaiTi" panose="02010609060101010101" pitchFamily="49" charset="-122"/>
                <a:ea typeface="KaiTi" panose="02010609060101010101" pitchFamily="49" charset="-122"/>
                <a:cs typeface="Calibri"/>
              </a:rPr>
              <a:t>--- </a:t>
            </a:r>
            <a:r>
              <a:rPr lang="zh-CN" altLang="en-US" sz="1800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语法规则</a:t>
            </a:r>
            <a:r>
              <a:rPr sz="1800" spc="-595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78793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50441" y="2142490"/>
            <a:ext cx="664311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pc="-5">
                <a:latin typeface="华文楷体" panose="02010600040101010101" pitchFamily="2" charset="-122"/>
                <a:ea typeface="华文楷体" panose="02010600040101010101" pitchFamily="2" charset="-122"/>
              </a:rPr>
              <a:t>如果把计算机语言比作武器的话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6539" y="3788917"/>
            <a:ext cx="27692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那么…………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5250" y="1838451"/>
          <a:ext cx="7272853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8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8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8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8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指针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异常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继承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切片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多态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Java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C++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python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Go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60192" y="3641852"/>
            <a:ext cx="437515" cy="652145"/>
          </a:xfrm>
          <a:custGeom>
            <a:avLst/>
            <a:gdLst/>
            <a:ahLst/>
            <a:cxnLst/>
            <a:rect l="l" t="t" r="r" b="b"/>
            <a:pathLst>
              <a:path w="437514" h="652145">
                <a:moveTo>
                  <a:pt x="10540" y="567055"/>
                </a:moveTo>
                <a:lnTo>
                  <a:pt x="0" y="651637"/>
                </a:lnTo>
                <a:lnTo>
                  <a:pt x="73913" y="609346"/>
                </a:lnTo>
                <a:lnTo>
                  <a:pt x="63446" y="602361"/>
                </a:lnTo>
                <a:lnTo>
                  <a:pt x="40512" y="602361"/>
                </a:lnTo>
                <a:lnTo>
                  <a:pt x="29971" y="595249"/>
                </a:lnTo>
                <a:lnTo>
                  <a:pt x="36996" y="584709"/>
                </a:lnTo>
                <a:lnTo>
                  <a:pt x="10540" y="567055"/>
                </a:lnTo>
                <a:close/>
              </a:path>
              <a:path w="437514" h="652145">
                <a:moveTo>
                  <a:pt x="36996" y="584709"/>
                </a:moveTo>
                <a:lnTo>
                  <a:pt x="29971" y="595249"/>
                </a:lnTo>
                <a:lnTo>
                  <a:pt x="40512" y="602361"/>
                </a:lnTo>
                <a:lnTo>
                  <a:pt x="47575" y="591769"/>
                </a:lnTo>
                <a:lnTo>
                  <a:pt x="36996" y="584709"/>
                </a:lnTo>
                <a:close/>
              </a:path>
              <a:path w="437514" h="652145">
                <a:moveTo>
                  <a:pt x="47575" y="591769"/>
                </a:moveTo>
                <a:lnTo>
                  <a:pt x="40512" y="602361"/>
                </a:lnTo>
                <a:lnTo>
                  <a:pt x="63446" y="602361"/>
                </a:lnTo>
                <a:lnTo>
                  <a:pt x="47575" y="591769"/>
                </a:lnTo>
                <a:close/>
              </a:path>
              <a:path w="437514" h="652145">
                <a:moveTo>
                  <a:pt x="426719" y="0"/>
                </a:moveTo>
                <a:lnTo>
                  <a:pt x="36996" y="584709"/>
                </a:lnTo>
                <a:lnTo>
                  <a:pt x="47575" y="591769"/>
                </a:lnTo>
                <a:lnTo>
                  <a:pt x="437387" y="7112"/>
                </a:lnTo>
                <a:lnTo>
                  <a:pt x="42671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2942" y="4252595"/>
            <a:ext cx="14363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>
                <a:latin typeface="Calibri"/>
                <a:cs typeface="Calibri"/>
              </a:rPr>
              <a:t>Panic </a:t>
            </a:r>
            <a:r>
              <a:rPr sz="1800">
                <a:latin typeface="Calibri"/>
                <a:cs typeface="Calibri"/>
              </a:rPr>
              <a:t>+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recover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4291" y="4257167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>
                <a:latin typeface="SimSun"/>
                <a:cs typeface="SimSun"/>
              </a:rPr>
              <a:t>组合</a:t>
            </a:r>
          </a:p>
        </p:txBody>
      </p:sp>
      <p:sp>
        <p:nvSpPr>
          <p:cNvPr id="7" name="object 7"/>
          <p:cNvSpPr/>
          <p:nvPr/>
        </p:nvSpPr>
        <p:spPr>
          <a:xfrm>
            <a:off x="4317491" y="3645408"/>
            <a:ext cx="76200" cy="576580"/>
          </a:xfrm>
          <a:custGeom>
            <a:avLst/>
            <a:gdLst/>
            <a:ahLst/>
            <a:cxnLst/>
            <a:rect l="l" t="t" r="r" b="b"/>
            <a:pathLst>
              <a:path w="76200" h="576579">
                <a:moveTo>
                  <a:pt x="31750" y="499872"/>
                </a:moveTo>
                <a:lnTo>
                  <a:pt x="0" y="499872"/>
                </a:lnTo>
                <a:lnTo>
                  <a:pt x="38100" y="576072"/>
                </a:lnTo>
                <a:lnTo>
                  <a:pt x="69850" y="512572"/>
                </a:lnTo>
                <a:lnTo>
                  <a:pt x="31750" y="512572"/>
                </a:lnTo>
                <a:lnTo>
                  <a:pt x="31750" y="499872"/>
                </a:lnTo>
                <a:close/>
              </a:path>
              <a:path w="76200" h="576579">
                <a:moveTo>
                  <a:pt x="44450" y="0"/>
                </a:moveTo>
                <a:lnTo>
                  <a:pt x="31750" y="0"/>
                </a:lnTo>
                <a:lnTo>
                  <a:pt x="31750" y="512572"/>
                </a:lnTo>
                <a:lnTo>
                  <a:pt x="44450" y="512572"/>
                </a:lnTo>
                <a:lnTo>
                  <a:pt x="44450" y="0"/>
                </a:lnTo>
                <a:close/>
              </a:path>
              <a:path w="76200" h="576579">
                <a:moveTo>
                  <a:pt x="76200" y="499872"/>
                </a:moveTo>
                <a:lnTo>
                  <a:pt x="44450" y="499872"/>
                </a:lnTo>
                <a:lnTo>
                  <a:pt x="44450" y="512572"/>
                </a:lnTo>
                <a:lnTo>
                  <a:pt x="69850" y="512572"/>
                </a:lnTo>
                <a:lnTo>
                  <a:pt x="76200" y="49987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38619" y="4252595"/>
            <a:ext cx="99821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>
                <a:latin typeface="Calibri"/>
                <a:cs typeface="Calibri"/>
              </a:rPr>
              <a:t>Interface{}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7852" y="3645408"/>
            <a:ext cx="76200" cy="576580"/>
          </a:xfrm>
          <a:custGeom>
            <a:avLst/>
            <a:gdLst/>
            <a:ahLst/>
            <a:cxnLst/>
            <a:rect l="l" t="t" r="r" b="b"/>
            <a:pathLst>
              <a:path w="76200" h="576579">
                <a:moveTo>
                  <a:pt x="31750" y="499872"/>
                </a:moveTo>
                <a:lnTo>
                  <a:pt x="0" y="499872"/>
                </a:lnTo>
                <a:lnTo>
                  <a:pt x="38100" y="576072"/>
                </a:lnTo>
                <a:lnTo>
                  <a:pt x="69850" y="512572"/>
                </a:lnTo>
                <a:lnTo>
                  <a:pt x="31750" y="512572"/>
                </a:lnTo>
                <a:lnTo>
                  <a:pt x="31750" y="499872"/>
                </a:lnTo>
                <a:close/>
              </a:path>
              <a:path w="76200" h="576579">
                <a:moveTo>
                  <a:pt x="44450" y="0"/>
                </a:moveTo>
                <a:lnTo>
                  <a:pt x="31750" y="0"/>
                </a:lnTo>
                <a:lnTo>
                  <a:pt x="31750" y="512572"/>
                </a:lnTo>
                <a:lnTo>
                  <a:pt x="44450" y="512572"/>
                </a:lnTo>
                <a:lnTo>
                  <a:pt x="44450" y="0"/>
                </a:lnTo>
                <a:close/>
              </a:path>
              <a:path w="76200" h="576579">
                <a:moveTo>
                  <a:pt x="76200" y="499872"/>
                </a:moveTo>
                <a:lnTo>
                  <a:pt x="44450" y="499872"/>
                </a:lnTo>
                <a:lnTo>
                  <a:pt x="44450" y="512572"/>
                </a:lnTo>
                <a:lnTo>
                  <a:pt x="69850" y="512572"/>
                </a:lnTo>
                <a:lnTo>
                  <a:pt x="76200" y="49987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330200" y="248665"/>
            <a:ext cx="180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KaiTi" panose="02010609060101010101" pitchFamily="49" charset="-122"/>
                <a:ea typeface="KaiTi" panose="02010609060101010101" pitchFamily="49" charset="-122"/>
                <a:cs typeface="Calibri"/>
              </a:rPr>
              <a:t>--- </a:t>
            </a:r>
            <a:r>
              <a:rPr lang="zh-CN" altLang="en-US" sz="1800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语法规则</a:t>
            </a:r>
            <a:r>
              <a:rPr sz="1800" spc="-595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5214" y="2875915"/>
            <a:ext cx="533400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000" spc="-5">
                <a:latin typeface="KaiTi"/>
                <a:cs typeface="KaiTi"/>
              </a:rPr>
              <a:t>完</a:t>
            </a:r>
            <a:endParaRPr sz="4000">
              <a:latin typeface="KaiTi"/>
              <a:cs typeface="KaiT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54681" y="716105"/>
            <a:ext cx="4484510" cy="1405354"/>
            <a:chOff x="304800" y="786581"/>
            <a:chExt cx="4484510" cy="140535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786581"/>
              <a:ext cx="4484510" cy="106680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72532" y="1853381"/>
              <a:ext cx="4349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C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语言：</a:t>
              </a:r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M1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式加兰德步枪，很老但很可靠。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57042" y="0"/>
            <a:ext cx="4279950" cy="3497997"/>
            <a:chOff x="4721577" y="381000"/>
            <a:chExt cx="4572000" cy="349799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151" y="381000"/>
              <a:ext cx="3352800" cy="296103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721577" y="3048000"/>
              <a:ext cx="457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C++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双截棍，挥舞起来很酷、很强悍，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但需要多年的磨练来掌握，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很多人希望改用别的武器。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112" y="2698208"/>
            <a:ext cx="4527117" cy="3487817"/>
            <a:chOff x="-24581" y="2743200"/>
            <a:chExt cx="4527117" cy="348781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581" y="2743200"/>
              <a:ext cx="4527117" cy="2352675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82988" y="4876800"/>
              <a:ext cx="4111977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Java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M240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通用弹夹式自动机枪，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有时它的弹夹是圆的，有时不是；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如果不是，当你开火时，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会遇到</a:t>
              </a:r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NullPointerException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问题，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枪就会爆炸，你被炸死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95800" y="4070365"/>
            <a:ext cx="4641192" cy="2419041"/>
            <a:chOff x="4527115" y="3810000"/>
            <a:chExt cx="4641192" cy="2419041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3810000"/>
              <a:ext cx="3374076" cy="211566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527115" y="5367267"/>
              <a:ext cx="464119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Python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一种“</a:t>
              </a:r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v2/v3”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双管枪，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每次只能用一个管子发射，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你永远不知道该用哪个管子发射好。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28600" y="381000"/>
            <a:ext cx="3657600" cy="2624554"/>
            <a:chOff x="342900" y="304800"/>
            <a:chExt cx="3657600" cy="262455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04800"/>
              <a:ext cx="2667000" cy="2440634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42900" y="2590800"/>
              <a:ext cx="3657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Javascript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是一把没有剑柄宝剑。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60170" y="179663"/>
            <a:ext cx="4343400" cy="3278834"/>
            <a:chOff x="4495800" y="762000"/>
            <a:chExt cx="4343400" cy="327883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1676400"/>
              <a:ext cx="3381976" cy="2364434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4495800" y="762000"/>
              <a:ext cx="4343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PHP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世界上最好的武器！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但其实它看起来像一条水管子，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你通常会把它的一段接到汽车的排气管，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另一端插进车窗里，然后你坐进车里，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开动引擎。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8615" y="3429000"/>
            <a:ext cx="4724400" cy="3116997"/>
            <a:chOff x="152400" y="3429000"/>
            <a:chExt cx="4724400" cy="3116997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576" y="3429000"/>
              <a:ext cx="2895600" cy="241721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152400" y="5715000"/>
              <a:ext cx="4724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Scala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M240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通用机枪的变种，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但它的使用手册是用一种看不懂的方言写的，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很多人怀疑那只是一些梦话。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53000" y="3232664"/>
            <a:ext cx="3962400" cy="3313333"/>
            <a:chOff x="5105400" y="3308864"/>
            <a:chExt cx="3962400" cy="3313333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5788" y="3308864"/>
              <a:ext cx="3035100" cy="2821634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5105400" y="5791200"/>
              <a:ext cx="3962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Go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一种自制的“</a:t>
              </a:r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if err != nil”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发令枪，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每一次发射后，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你都必须要检查它是否真的发射了。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95600" y="2590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87618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00774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背景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54781" y="2392679"/>
            <a:ext cx="8293919" cy="2676144"/>
            <a:chOff x="354781" y="2392679"/>
            <a:chExt cx="8293919" cy="2676144"/>
          </a:xfrm>
        </p:grpSpPr>
        <p:sp>
          <p:nvSpPr>
            <p:cNvPr id="3" name="object 3"/>
            <p:cNvSpPr txBox="1"/>
            <p:nvPr/>
          </p:nvSpPr>
          <p:spPr>
            <a:xfrm>
              <a:off x="354781" y="2397595"/>
              <a:ext cx="3640430" cy="26314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354965" algn="l"/>
                </a:tabLst>
              </a:pPr>
              <a:r>
                <a:rPr sz="2400">
                  <a:latin typeface="华文楷体" panose="02010600040101010101" pitchFamily="2" charset="-122"/>
                  <a:ea typeface="华文楷体" panose="02010600040101010101" pitchFamily="2" charset="-122"/>
                  <a:cs typeface="Garamond"/>
                </a:rPr>
                <a:t>1.	</a:t>
              </a:r>
              <a:r>
                <a:rPr sz="2400" spc="-5">
                  <a:latin typeface="华文楷体" panose="02010600040101010101" pitchFamily="2" charset="-122"/>
                  <a:ea typeface="华文楷体" panose="02010600040101010101" pitchFamily="2" charset="-122"/>
                  <a:cs typeface="Garamond"/>
                </a:rPr>
                <a:t>1983</a:t>
              </a:r>
              <a:r>
                <a:rPr sz="2400" spc="-5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rPr>
                <a:t>图灵奖得主；</a:t>
              </a:r>
              <a:endPara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endParaRPr>
            </a:p>
            <a:p>
              <a:pPr>
                <a:lnSpc>
                  <a:spcPct val="100000"/>
                </a:lnSpc>
                <a:spcBef>
                  <a:spcPts val="5"/>
                </a:spcBef>
              </a:pPr>
              <a:endParaRPr sz="2500">
                <a:latin typeface="华文楷体" panose="02010600040101010101" pitchFamily="2" charset="-122"/>
                <a:ea typeface="华文楷体" panose="02010600040101010101" pitchFamily="2" charset="-122"/>
                <a:cs typeface="Times New Roman"/>
              </a:endParaRPr>
            </a:p>
            <a:p>
              <a:pPr marL="12700">
                <a:lnSpc>
                  <a:spcPct val="100000"/>
                </a:lnSpc>
                <a:tabLst>
                  <a:tab pos="354965" algn="l"/>
                </a:tabLst>
              </a:pPr>
              <a:r>
                <a:rPr sz="2400">
                  <a:latin typeface="华文楷体" panose="02010600040101010101" pitchFamily="2" charset="-122"/>
                  <a:ea typeface="华文楷体" panose="02010600040101010101" pitchFamily="2" charset="-122"/>
                  <a:cs typeface="Garamond"/>
                </a:rPr>
                <a:t>2.	1998</a:t>
              </a:r>
              <a:r>
                <a:rPr sz="24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rPr>
                <a:t>美国国家技术奖</a:t>
              </a:r>
              <a:r>
                <a:rPr sz="2400">
                  <a:latin typeface="华文楷体" panose="02010600040101010101" pitchFamily="2" charset="-122"/>
                  <a:ea typeface="华文楷体" panose="02010600040101010101" pitchFamily="2" charset="-122"/>
                  <a:cs typeface="Garamond"/>
                </a:rPr>
                <a:t>;</a:t>
              </a:r>
            </a:p>
            <a:p>
              <a:pPr>
                <a:lnSpc>
                  <a:spcPct val="100000"/>
                </a:lnSpc>
                <a:spcBef>
                  <a:spcPts val="5"/>
                </a:spcBef>
              </a:pPr>
              <a:endParaRPr sz="2500">
                <a:latin typeface="华文楷体" panose="02010600040101010101" pitchFamily="2" charset="-122"/>
                <a:ea typeface="华文楷体" panose="02010600040101010101" pitchFamily="2" charset="-122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2400">
                  <a:latin typeface="华文楷体" panose="02010600040101010101" pitchFamily="2" charset="-122"/>
                  <a:ea typeface="华文楷体" panose="02010600040101010101" pitchFamily="2" charset="-122"/>
                  <a:cs typeface="Garamond"/>
                </a:rPr>
                <a:t>3.</a:t>
              </a:r>
              <a:r>
                <a:rPr sz="2400" spc="-95">
                  <a:latin typeface="华文楷体" panose="02010600040101010101" pitchFamily="2" charset="-122"/>
                  <a:ea typeface="华文楷体" panose="02010600040101010101" pitchFamily="2" charset="-122"/>
                  <a:cs typeface="Garamond"/>
                </a:rPr>
                <a:t> </a:t>
              </a:r>
              <a:r>
                <a:rPr sz="2400" spc="-5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rPr>
                <a:t>贝尔实验室员工；</a:t>
              </a:r>
              <a:endPara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endParaRPr>
            </a:p>
            <a:p>
              <a:pPr>
                <a:lnSpc>
                  <a:spcPct val="100000"/>
                </a:lnSpc>
                <a:spcBef>
                  <a:spcPts val="5"/>
                </a:spcBef>
              </a:pPr>
              <a:endParaRPr sz="2500">
                <a:latin typeface="华文楷体" panose="02010600040101010101" pitchFamily="2" charset="-122"/>
                <a:ea typeface="华文楷体" panose="02010600040101010101" pitchFamily="2" charset="-122"/>
                <a:cs typeface="Times New Roman"/>
              </a:endParaRPr>
            </a:p>
            <a:p>
              <a:pPr marL="12700">
                <a:lnSpc>
                  <a:spcPct val="100000"/>
                </a:lnSpc>
                <a:tabLst>
                  <a:tab pos="373380" algn="l"/>
                </a:tabLst>
              </a:pPr>
              <a:r>
                <a:rPr sz="2400">
                  <a:latin typeface="华文楷体" panose="02010600040101010101" pitchFamily="2" charset="-122"/>
                  <a:ea typeface="华文楷体" panose="02010600040101010101" pitchFamily="2" charset="-122"/>
                  <a:cs typeface="Garamond"/>
                </a:rPr>
                <a:t>4.	Unix</a:t>
              </a:r>
              <a:r>
                <a:rPr sz="24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rPr>
                <a:t>原创者之一。</a:t>
              </a:r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0" y="2392679"/>
              <a:ext cx="4076700" cy="2676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200" y="1295400"/>
            <a:ext cx="5156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67635" algn="l"/>
              </a:tabLst>
            </a:pPr>
            <a:r>
              <a:rPr sz="3600" b="1" spc="229">
                <a:latin typeface="Garamond"/>
                <a:cs typeface="Garamond"/>
              </a:rPr>
              <a:t>K</a:t>
            </a:r>
            <a:r>
              <a:rPr sz="3600" b="1" spc="-160">
                <a:latin typeface="Garamond"/>
                <a:cs typeface="Garamond"/>
              </a:rPr>
              <a:t>e</a:t>
            </a:r>
            <a:r>
              <a:rPr sz="3600" b="1" spc="-170">
                <a:latin typeface="Garamond"/>
                <a:cs typeface="Garamond"/>
              </a:rPr>
              <a:t>n</a:t>
            </a:r>
            <a:r>
              <a:rPr sz="3600" b="1" spc="-175">
                <a:latin typeface="Garamond"/>
                <a:cs typeface="Garamond"/>
              </a:rPr>
              <a:t>neth</a:t>
            </a:r>
            <a:r>
              <a:rPr lang="en-US" sz="3600" b="1" spc="-175">
                <a:latin typeface="Garamond"/>
                <a:cs typeface="Garamond"/>
              </a:rPr>
              <a:t>  </a:t>
            </a:r>
            <a:r>
              <a:rPr sz="3600" b="1" spc="-175">
                <a:latin typeface="Garamond"/>
                <a:cs typeface="Garamond"/>
              </a:rPr>
              <a:t>Lane</a:t>
            </a:r>
            <a:r>
              <a:rPr sz="3600" b="1">
                <a:latin typeface="Garamond"/>
                <a:cs typeface="Garamond"/>
              </a:rPr>
              <a:t>	</a:t>
            </a:r>
            <a:r>
              <a:rPr lang="en-US" sz="3600" b="1">
                <a:latin typeface="Garamond"/>
                <a:cs typeface="Garamond"/>
              </a:rPr>
              <a:t> </a:t>
            </a:r>
            <a:r>
              <a:rPr sz="3600" b="1" spc="-254">
                <a:latin typeface="Garamond"/>
                <a:cs typeface="Garamond"/>
              </a:rPr>
              <a:t>T</a:t>
            </a:r>
            <a:r>
              <a:rPr sz="3600" b="1" spc="-145">
                <a:latin typeface="Garamond"/>
                <a:cs typeface="Garamond"/>
              </a:rPr>
              <a:t>hompson</a:t>
            </a:r>
            <a:endParaRPr sz="360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00774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背景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93460" y="1350264"/>
            <a:ext cx="166116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0">
                <a:latin typeface="Garamond"/>
                <a:cs typeface="Garamond"/>
              </a:rPr>
              <a:t>Rob</a:t>
            </a:r>
            <a:r>
              <a:rPr sz="3600" b="1" spc="-105">
                <a:latin typeface="Garamond"/>
                <a:cs typeface="Garamond"/>
              </a:rPr>
              <a:t> </a:t>
            </a:r>
            <a:r>
              <a:rPr sz="3600" b="1" spc="-195">
                <a:latin typeface="Garamond"/>
                <a:cs typeface="Garamond"/>
              </a:rPr>
              <a:t>Pike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524000"/>
            <a:ext cx="3448812" cy="360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0" y="2286000"/>
            <a:ext cx="9441307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79900">
              <a:lnSpc>
                <a:spcPct val="100000"/>
              </a:lnSpc>
              <a:tabLst>
                <a:tab pos="4622165" algn="l"/>
              </a:tabLst>
            </a:pPr>
            <a:r>
              <a:rPr>
                <a:latin typeface="华文楷体" panose="02010600040101010101" pitchFamily="2" charset="-122"/>
                <a:ea typeface="华文楷体" panose="02010600040101010101" pitchFamily="2" charset="-122"/>
              </a:rPr>
              <a:t>1.	</a:t>
            </a:r>
            <a:r>
              <a:rPr spc="-5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spc="-5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的先驱；</a:t>
            </a:r>
          </a:p>
          <a:p>
            <a:pPr marL="4267200">
              <a:lnSpc>
                <a:spcPct val="100000"/>
              </a:lnSpc>
              <a:spcBef>
                <a:spcPts val="5"/>
              </a:spcBef>
            </a:pPr>
            <a:endParaRPr sz="2500">
              <a:latin typeface="华文楷体" panose="02010600040101010101" pitchFamily="2" charset="-122"/>
              <a:ea typeface="华文楷体" panose="02010600040101010101" pitchFamily="2" charset="-122"/>
              <a:cs typeface="Times New Roman"/>
            </a:endParaRPr>
          </a:p>
          <a:p>
            <a:pPr marL="4279900">
              <a:lnSpc>
                <a:spcPct val="100000"/>
              </a:lnSpc>
              <a:tabLst>
                <a:tab pos="4622165" algn="l"/>
              </a:tabLst>
            </a:pPr>
            <a:r>
              <a:rPr>
                <a:latin typeface="华文楷体" panose="02010600040101010101" pitchFamily="2" charset="-122"/>
                <a:ea typeface="华文楷体" panose="02010600040101010101" pitchFamily="2" charset="-122"/>
              </a:rPr>
              <a:t>2.	UTF-8</a:t>
            </a:r>
            <a:r>
              <a:rPr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的设计人以及创造者</a:t>
            </a:r>
            <a:r>
              <a:rPr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marL="4267200">
              <a:lnSpc>
                <a:spcPct val="100000"/>
              </a:lnSpc>
              <a:spcBef>
                <a:spcPts val="5"/>
              </a:spcBef>
            </a:pPr>
            <a:endParaRPr sz="2500">
              <a:latin typeface="华文楷体" panose="02010600040101010101" pitchFamily="2" charset="-122"/>
              <a:ea typeface="华文楷体" panose="02010600040101010101" pitchFamily="2" charset="-122"/>
              <a:cs typeface="Times New Roman"/>
            </a:endParaRPr>
          </a:p>
          <a:p>
            <a:pPr marL="4279900">
              <a:lnSpc>
                <a:spcPct val="100000"/>
              </a:lnSpc>
              <a:tabLst>
                <a:tab pos="4718050" algn="l"/>
              </a:tabLst>
            </a:pPr>
            <a:r>
              <a:rPr>
                <a:latin typeface="华文楷体" panose="02010600040101010101" pitchFamily="2" charset="-122"/>
                <a:ea typeface="华文楷体" panose="02010600040101010101" pitchFamily="2" charset="-122"/>
              </a:rPr>
              <a:t>3 .	Plan</a:t>
            </a:r>
            <a:r>
              <a:rPr spc="-55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spc="-5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spc="-5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操作系统计划的成员；</a:t>
            </a:r>
          </a:p>
          <a:p>
            <a:pPr marL="4267200">
              <a:lnSpc>
                <a:spcPct val="100000"/>
              </a:lnSpc>
              <a:spcBef>
                <a:spcPts val="5"/>
              </a:spcBef>
            </a:pPr>
            <a:endParaRPr sz="2500">
              <a:latin typeface="华文楷体" panose="02010600040101010101" pitchFamily="2" charset="-122"/>
              <a:ea typeface="华文楷体" panose="02010600040101010101" pitchFamily="2" charset="-122"/>
              <a:cs typeface="Times New Roman"/>
            </a:endParaRPr>
          </a:p>
          <a:p>
            <a:pPr marL="4279900" marR="172720">
              <a:lnSpc>
                <a:spcPct val="100000"/>
              </a:lnSpc>
              <a:tabLst>
                <a:tab pos="4716780" algn="l"/>
              </a:tabLst>
            </a:pPr>
            <a:r>
              <a:rPr>
                <a:latin typeface="华文楷体" panose="02010600040101010101" pitchFamily="2" charset="-122"/>
                <a:ea typeface="华文楷体" panose="02010600040101010101" pitchFamily="2" charset="-122"/>
              </a:rPr>
              <a:t>4 .	1980</a:t>
            </a:r>
            <a:r>
              <a:rPr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年奥运会射箭项目银牌得主。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00774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背景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9746" y="2655189"/>
            <a:ext cx="3337560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HotSpot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作者之一；</a:t>
            </a:r>
            <a:endParaRPr sz="2400">
              <a:latin typeface="华文楷体" panose="02010600040101010101" pitchFamily="2" charset="-122"/>
              <a:ea typeface="华文楷体" panose="02010600040101010101" pitchFamily="2" charset="-122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Garamond"/>
              <a:buAutoNum type="arabicPeriod"/>
            </a:pPr>
            <a:endParaRPr sz="2800">
              <a:latin typeface="华文楷体" panose="02010600040101010101" pitchFamily="2" charset="-122"/>
              <a:ea typeface="华文楷体" panose="02010600040101010101" pitchFamily="2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V8 Javascript</a:t>
            </a:r>
            <a:r>
              <a:rPr sz="2400" spc="-4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 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引擎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;</a:t>
            </a:r>
            <a:endParaRPr sz="2400">
              <a:latin typeface="华文楷体" panose="02010600040101010101" pitchFamily="2" charset="-122"/>
              <a:ea typeface="华文楷体" panose="02010600040101010101" pitchFamily="2" charset="-122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Garamond"/>
              <a:buAutoNum type="arabicPeriod"/>
            </a:pPr>
            <a:endParaRPr sz="2800">
              <a:latin typeface="华文楷体" panose="02010600040101010101" pitchFamily="2" charset="-122"/>
              <a:ea typeface="华文楷体" panose="02010600040101010101" pitchFamily="2" charset="-122"/>
              <a:cs typeface="Times New Roman"/>
            </a:endParaRPr>
          </a:p>
          <a:p>
            <a:pPr marL="345440" indent="-332740">
              <a:lnSpc>
                <a:spcPct val="100000"/>
              </a:lnSpc>
              <a:buAutoNum type="arabicPeriod"/>
              <a:tabLst>
                <a:tab pos="346075" algn="l"/>
              </a:tabLst>
            </a:pP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GFS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；</a:t>
            </a:r>
          </a:p>
        </p:txBody>
      </p:sp>
      <p:sp>
        <p:nvSpPr>
          <p:cNvPr id="4" name="object 4"/>
          <p:cNvSpPr/>
          <p:nvPr/>
        </p:nvSpPr>
        <p:spPr>
          <a:xfrm>
            <a:off x="539495" y="1382267"/>
            <a:ext cx="3025140" cy="4293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1000" y="1143000"/>
            <a:ext cx="33962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25">
                <a:latin typeface="Garamond"/>
                <a:cs typeface="Garamond"/>
              </a:rPr>
              <a:t>Robert</a:t>
            </a:r>
            <a:r>
              <a:rPr sz="3600" b="1" spc="-90">
                <a:latin typeface="Garamond"/>
                <a:cs typeface="Garamond"/>
              </a:rPr>
              <a:t> </a:t>
            </a:r>
            <a:r>
              <a:rPr sz="3600" b="1" spc="-135">
                <a:latin typeface="Garamond"/>
                <a:cs typeface="Garamond"/>
              </a:rPr>
              <a:t>Grieseme</a:t>
            </a:r>
            <a:r>
              <a:rPr lang="en-US" sz="3600" b="1" spc="-135">
                <a:latin typeface="Garamond"/>
                <a:cs typeface="Garamond"/>
              </a:rPr>
              <a:t>r</a:t>
            </a:r>
            <a:endParaRPr sz="360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1295</Words>
  <Application>Microsoft Macintosh PowerPoint</Application>
  <PresentationFormat>全屏显示(4:3)</PresentationFormat>
  <Paragraphs>329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Theme</vt:lpstr>
      <vt:lpstr>PowerPoint 演示文稿</vt:lpstr>
      <vt:lpstr>PowerPoint 演示文稿</vt:lpstr>
      <vt:lpstr>如果把计算机语言比作武器的话</vt:lpstr>
      <vt:lpstr>PowerPoint 演示文稿</vt:lpstr>
      <vt:lpstr>PowerPoint 演示文稿</vt:lpstr>
      <vt:lpstr>PowerPoint 演示文稿</vt:lpstr>
      <vt:lpstr>Kenneth  Lane  Thompson</vt:lpstr>
      <vt:lpstr>Rob Pike</vt:lpstr>
      <vt:lpstr>Robert Griesemer</vt:lpstr>
      <vt:lpstr>--- 背景 ---</vt:lpstr>
      <vt:lpstr>--- 背景 ---</vt:lpstr>
      <vt:lpstr>google</vt:lpstr>
      <vt:lpstr>PowerPoint 演示文稿</vt:lpstr>
      <vt:lpstr>--- 并发模型 ---</vt:lpstr>
      <vt:lpstr>--- 并发模型 ---</vt:lpstr>
      <vt:lpstr>PowerPoint 演示文稿</vt:lpstr>
      <vt:lpstr>G(Goroutine)：封装了并发代码</vt:lpstr>
      <vt:lpstr>PowerPoint 演示文稿</vt:lpstr>
      <vt:lpstr>--- 并发模型 ---</vt:lpstr>
      <vt:lpstr>调度算法：work stealing (地鼠偷砖)</vt:lpstr>
      <vt:lpstr>PowerPoint 演示文稿</vt:lpstr>
      <vt:lpstr>PowerPoint 演示文稿</vt:lpstr>
      <vt:lpstr>Goroutine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sina</dc:creator>
  <cp:lastModifiedBy>you kang</cp:lastModifiedBy>
  <cp:revision>46</cp:revision>
  <dcterms:created xsi:type="dcterms:W3CDTF">2016-10-23T09:29:55Z</dcterms:created>
  <dcterms:modified xsi:type="dcterms:W3CDTF">2017-03-29T07:22:40Z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2016-10-23T00:00:00Z</vt:filetime>
  </property>
</Properties>
</file>