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3" r:id="rId5"/>
    <p:sldId id="257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4660"/>
  </p:normalViewPr>
  <p:slideViewPr>
    <p:cSldViewPr>
      <p:cViewPr>
        <p:scale>
          <a:sx n="125" d="100"/>
          <a:sy n="125" d="100"/>
        </p:scale>
        <p:origin x="-139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9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7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A4B8-8616-4D03-9F53-04FC7D47398D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AFDB-3161-427C-9459-7C8DCB74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1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uongduong.net/thinkmap/demo/" TargetMode="External"/><Relationship Id="rId2" Type="http://schemas.openxmlformats.org/officeDocument/2006/relationships/hyperlink" Target="http://arbor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js.net/latest/samples/conceptMap.html" TargetMode="External"/><Relationship Id="rId5" Type="http://schemas.openxmlformats.org/officeDocument/2006/relationships/hyperlink" Target="http://gojs.net/latest/samples/decisionTree.html" TargetMode="External"/><Relationship Id="rId4" Type="http://schemas.openxmlformats.org/officeDocument/2006/relationships/hyperlink" Target="http://gojs.net/latest/samples/radi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Ad-Hoc Reporting – </a:t>
            </a:r>
            <a:br>
              <a:rPr lang="en-US" dirty="0" smtClean="0"/>
            </a:br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Some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Links to visual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http://arborjs.org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https://www.chuongduong.net/thinkmap/demo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gojs.net/latest/samples/radial.html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gojs.net/latest/samples/decisionTree.html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gojs.net/latest/samples/conceptMap.html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01"/>
          <a:stretch/>
        </p:blipFill>
        <p:spPr bwMode="auto">
          <a:xfrm>
            <a:off x="320040" y="4648200"/>
            <a:ext cx="5007867" cy="193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301" y="4800600"/>
            <a:ext cx="3362815" cy="16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Topic Explorer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283733"/>
            <a:ext cx="2159000" cy="33644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Payroll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000" dirty="0" smtClean="0"/>
              <a:t>Payroll – Deduction 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000" dirty="0" smtClean="0"/>
              <a:t>Payroll – Pay Run Summary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000" dirty="0" smtClean="0"/>
              <a:t>Payroll – Tax 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000" dirty="0" smtClean="0"/>
              <a:t>…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000" dirty="0" smtClean="0"/>
              <a:t>Human Resources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000" dirty="0" smtClean="0"/>
              <a:t>Safety and Health Incidents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000" dirty="0" smtClean="0"/>
              <a:t>Terminated Employees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000" dirty="0" smtClean="0"/>
              <a:t>…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400" dirty="0" smtClean="0"/>
              <a:t>…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1500" dirty="0" smtClean="0"/>
          </a:p>
          <a:p>
            <a:pPr lvl="1"/>
            <a:endParaRPr lang="en-US" sz="1100" dirty="0" smtClean="0"/>
          </a:p>
          <a:p>
            <a:pPr lvl="1"/>
            <a:endParaRPr lang="en-US" sz="1100" dirty="0" smtClean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817706" y="914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Entity Relationship Diagram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62200" y="1595359"/>
            <a:ext cx="685800" cy="1528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52800" y="1954736"/>
            <a:ext cx="1490133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Employee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1954736"/>
            <a:ext cx="16764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Employee Manager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>
            <a:off x="4842933" y="2107136"/>
            <a:ext cx="16340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1891692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Employee ID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88136"/>
            <a:ext cx="16764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Employee Ethnicity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842933" y="2259536"/>
            <a:ext cx="163406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812836">
            <a:off x="5778687" y="2397191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Employee ID</a:t>
            </a:r>
            <a:endParaRPr lang="en-US" sz="800" dirty="0"/>
          </a:p>
        </p:txBody>
      </p:sp>
      <p:sp>
        <p:nvSpPr>
          <p:cNvPr id="19" name="Rectangle 18"/>
          <p:cNvSpPr/>
          <p:nvPr/>
        </p:nvSpPr>
        <p:spPr>
          <a:xfrm>
            <a:off x="6477000" y="2953802"/>
            <a:ext cx="1676400" cy="524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Employee Marital Status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42933" y="2293090"/>
            <a:ext cx="1540935" cy="880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47637">
            <a:off x="5778687" y="283761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Employee ID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2895600" y="1334125"/>
            <a:ext cx="231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Terminated </a:t>
            </a:r>
            <a:r>
              <a:rPr lang="en-CA" dirty="0" smtClean="0"/>
              <a:t>Employees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477000" y="3579604"/>
            <a:ext cx="1676400" cy="524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Employee Work Assignment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648200" y="2259536"/>
            <a:ext cx="1828800" cy="1320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128419">
            <a:off x="5432623" y="3137256"/>
            <a:ext cx="1294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Employee Work Assignment Employee ID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7143518" y="418615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…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495800" y="2293090"/>
            <a:ext cx="1888068" cy="196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19400" y="1290560"/>
            <a:ext cx="5943600" cy="3357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4800" y="914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Topics By Category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4800" y="4650979"/>
            <a:ext cx="8458200" cy="19784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9" idx="3"/>
          </p:cNvCxnSpPr>
          <p:nvPr/>
        </p:nvCxnSpPr>
        <p:spPr>
          <a:xfrm flipH="1">
            <a:off x="990600" y="2187482"/>
            <a:ext cx="2536918" cy="2536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05200" y="2057400"/>
            <a:ext cx="152400" cy="152400"/>
          </a:xfrm>
          <a:prstGeom prst="ellipse">
            <a:avLst/>
          </a:prstGeom>
          <a:solidFill>
            <a:schemeClr val="accent2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09800" y="3063338"/>
            <a:ext cx="152400" cy="152400"/>
          </a:xfrm>
          <a:prstGeom prst="ellipse">
            <a:avLst/>
          </a:prstGeom>
          <a:solidFill>
            <a:schemeClr val="accent2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766733" y="5566993"/>
            <a:ext cx="152400" cy="152400"/>
          </a:xfrm>
          <a:prstGeom prst="ellipse">
            <a:avLst/>
          </a:prstGeom>
          <a:solidFill>
            <a:schemeClr val="accent2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5" idx="7"/>
          </p:cNvCxnSpPr>
          <p:nvPr/>
        </p:nvCxnSpPr>
        <p:spPr>
          <a:xfrm flipV="1">
            <a:off x="4896815" y="4876800"/>
            <a:ext cx="740291" cy="7125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4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Entities Categorization</a:t>
            </a:r>
            <a:br>
              <a:rPr lang="en-US" dirty="0" smtClean="0"/>
            </a:br>
            <a:r>
              <a:rPr lang="en-US" dirty="0" smtClean="0"/>
              <a:t>Data Dictionary Navigator v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64732"/>
            <a:ext cx="2362200" cy="436189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Employees</a:t>
            </a:r>
          </a:p>
          <a:p>
            <a:pPr lvl="2"/>
            <a:r>
              <a:rPr lang="en-US" dirty="0" smtClean="0"/>
              <a:t>Balances</a:t>
            </a:r>
          </a:p>
          <a:p>
            <a:pPr lvl="2"/>
            <a:r>
              <a:rPr lang="en-US" dirty="0" smtClean="0"/>
              <a:t>Deductions</a:t>
            </a:r>
          </a:p>
          <a:p>
            <a:pPr lvl="2"/>
            <a:r>
              <a:rPr lang="en-US" dirty="0" smtClean="0"/>
              <a:t>Dependents</a:t>
            </a:r>
          </a:p>
          <a:p>
            <a:pPr lvl="1"/>
            <a:r>
              <a:rPr lang="en-US" dirty="0" smtClean="0"/>
              <a:t>Jobs &amp; Positions</a:t>
            </a:r>
          </a:p>
          <a:p>
            <a:pPr lvl="1"/>
            <a:r>
              <a:rPr lang="en-US" dirty="0" smtClean="0"/>
              <a:t>Tenure</a:t>
            </a:r>
          </a:p>
          <a:p>
            <a:pPr lvl="1"/>
            <a:r>
              <a:rPr lang="en-US" dirty="0" smtClean="0"/>
              <a:t>Compensation</a:t>
            </a:r>
          </a:p>
          <a:p>
            <a:pPr lvl="1"/>
            <a:r>
              <a:rPr lang="en-US" dirty="0" smtClean="0"/>
              <a:t>Org Structure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WFM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Attendance Tracking</a:t>
            </a:r>
          </a:p>
          <a:p>
            <a:pPr lvl="1"/>
            <a:r>
              <a:rPr lang="en-US" dirty="0" smtClean="0"/>
              <a:t>Labor Budgeting</a:t>
            </a:r>
          </a:p>
          <a:p>
            <a:pPr lvl="1"/>
            <a:r>
              <a:rPr lang="en-US" dirty="0" smtClean="0"/>
              <a:t>….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Elections</a:t>
            </a:r>
          </a:p>
          <a:p>
            <a:pPr lvl="1"/>
            <a:r>
              <a:rPr lang="en-US" dirty="0" smtClean="0"/>
              <a:t>Plans</a:t>
            </a:r>
          </a:p>
          <a:p>
            <a:pPr lvl="1"/>
            <a:r>
              <a:rPr lang="en-US" dirty="0" smtClean="0"/>
              <a:t>Utilizations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Payroll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dirty="0" smtClean="0"/>
              <a:t>Recruiting</a:t>
            </a:r>
          </a:p>
          <a:p>
            <a:pPr lvl="1"/>
            <a:r>
              <a:rPr lang="en-US" dirty="0" smtClean="0"/>
              <a:t>Candidates</a:t>
            </a:r>
          </a:p>
          <a:p>
            <a:pPr lvl="1"/>
            <a:r>
              <a:rPr lang="en-US" dirty="0" smtClean="0"/>
              <a:t>Job 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999" y="1295400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Categories: </a:t>
            </a:r>
            <a:r>
              <a:rPr lang="en-US" sz="1200" dirty="0" smtClean="0"/>
              <a:t>(Tree View)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2133600"/>
            <a:ext cx="547255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872509" y="1664732"/>
            <a:ext cx="2362200" cy="436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12744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19401" y="1664732"/>
            <a:ext cx="1676400" cy="43618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 smtClean="0"/>
              <a:t>Employee Deduction</a:t>
            </a:r>
          </a:p>
          <a:p>
            <a:pPr marL="0" indent="0">
              <a:buNone/>
            </a:pPr>
            <a:r>
              <a:rPr lang="en-US" sz="900" dirty="0" smtClean="0"/>
              <a:t>Employee Deduction Audit</a:t>
            </a:r>
          </a:p>
          <a:p>
            <a:pPr marL="0" indent="0">
              <a:buNone/>
            </a:pPr>
            <a:r>
              <a:rPr lang="en-US" sz="900" dirty="0" smtClean="0"/>
              <a:t>Employee Deduction Balance</a:t>
            </a:r>
          </a:p>
          <a:p>
            <a:pPr marL="0" indent="0">
              <a:buNone/>
            </a:pPr>
            <a:r>
              <a:rPr lang="en-US" sz="900" dirty="0" smtClean="0"/>
              <a:t>Employee Deduction in Arrears </a:t>
            </a:r>
          </a:p>
          <a:p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13181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 Details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35732"/>
              </p:ext>
            </p:extLst>
          </p:nvPr>
        </p:nvGraphicFramePr>
        <p:xfrm>
          <a:off x="4724400" y="2230397"/>
          <a:ext cx="4202544" cy="2332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0636"/>
                <a:gridCol w="1551709"/>
                <a:gridCol w="990600"/>
                <a:gridCol w="6095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Display 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Related</a:t>
                      </a:r>
                      <a:endParaRPr lang="en-US" sz="1000" dirty="0"/>
                    </a:p>
                  </a:txBody>
                  <a:tcPr/>
                </a:tc>
              </a:tr>
              <a:tr h="3480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 Name 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 for this</a:t>
                      </a:r>
                      <a:r>
                        <a:rPr lang="en-US" sz="1000" baseline="0" dirty="0" smtClean="0"/>
                        <a:t> field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3480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 Name 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nvarchar</a:t>
                      </a:r>
                      <a:r>
                        <a:rPr lang="en-US" sz="1000" dirty="0" smtClean="0"/>
                        <a:t>(50)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/>
                </a:tc>
              </a:tr>
              <a:tr h="34805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34805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34805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34805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962400" y="1752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48200" y="1643766"/>
            <a:ext cx="4419600" cy="4382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77064" y="1687516"/>
            <a:ext cx="1482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Employee Deduction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70137" y="1905725"/>
            <a:ext cx="18767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&lt;Description of the Entity&gt;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1687516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tx2"/>
                </a:solidFill>
              </a:rPr>
              <a:t>Related Entities (40)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235" y="559241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New Metadata to be added to Entities.xml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3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</a:t>
            </a:r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581900" cy="304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63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2880" y="1539998"/>
            <a:ext cx="8732520" cy="4788319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" y="1536281"/>
            <a:ext cx="87325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- Query Entity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49" y="153628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381794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Entity Fields</a:t>
            </a:r>
            <a:endParaRPr lang="en-US" sz="11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63396"/>
              </p:ext>
            </p:extLst>
          </p:nvPr>
        </p:nvGraphicFramePr>
        <p:xfrm>
          <a:off x="228600" y="2667000"/>
          <a:ext cx="8534400" cy="351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19200"/>
                <a:gridCol w="3276600"/>
                <a:gridCol w="11430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Display 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Column 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Description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Type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Related</a:t>
                      </a:r>
                    </a:p>
                    <a:p>
                      <a:r>
                        <a:rPr lang="en-US" sz="1200" b="1" dirty="0" smtClean="0"/>
                        <a:t>Entities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EmployeeId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 of the Employee blah </a:t>
                      </a:r>
                      <a:r>
                        <a:rPr lang="en-US" sz="1200" dirty="0" err="1" smtClean="0"/>
                        <a:t>blah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tx2"/>
                          </a:solidFill>
                        </a:rPr>
                        <a:t>Related [40]</a:t>
                      </a:r>
                      <a:br>
                        <a:rPr lang="en-US" sz="1200" u="sng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[primary]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LastName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Employee's Last 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nvarchar</a:t>
                      </a:r>
                      <a:r>
                        <a:rPr lang="en-US" sz="1200" dirty="0" smtClean="0"/>
                        <a:t>[128]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FirstName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Employee’s First 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nvarchar</a:t>
                      </a:r>
                      <a:r>
                        <a:rPr lang="en-US" sz="1200" dirty="0" smtClean="0"/>
                        <a:t>[128]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 Payer Number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TaxpayerId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Tax Payer Number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nvarchar</a:t>
                      </a:r>
                      <a:r>
                        <a:rPr lang="en-US" sz="1200" dirty="0" smtClean="0"/>
                        <a:t>[40]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Birth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BirthDate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Employee's Birth 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Employee's 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nvarchar</a:t>
                      </a:r>
                      <a:r>
                        <a:rPr lang="en-US" sz="1200" dirty="0" smtClean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Badge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BadgeNumber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Employee's Badge Number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nvarchar</a:t>
                      </a:r>
                      <a:r>
                        <a:rPr lang="en-US" sz="1200" dirty="0" smtClean="0"/>
                        <a:t>[80]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Display 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DisplayName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Employee's Display 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nvarchar</a:t>
                      </a:r>
                      <a:r>
                        <a:rPr lang="en-US" sz="1200" dirty="0" smtClean="0"/>
                        <a:t>[510]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>
                          <a:solidFill>
                            <a:schemeClr val="tx2"/>
                          </a:solidFill>
                        </a:rPr>
                        <a:t>Related [7]</a:t>
                      </a:r>
                      <a:endParaRPr 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1981200"/>
            <a:ext cx="7208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Entity Name:   </a:t>
            </a:r>
            <a:r>
              <a:rPr lang="en-US" sz="1100" dirty="0" smtClean="0"/>
              <a:t>Employee</a:t>
            </a:r>
            <a:r>
              <a:rPr lang="en-US" sz="1100" b="1" dirty="0" smtClean="0"/>
              <a:t>					Table Name(s): </a:t>
            </a:r>
            <a:r>
              <a:rPr lang="en-US" sz="1100" dirty="0" smtClean="0"/>
              <a:t>Employee</a:t>
            </a:r>
          </a:p>
          <a:p>
            <a:r>
              <a:rPr lang="en-US" sz="1100" b="1" dirty="0" smtClean="0"/>
              <a:t>Description:     </a:t>
            </a:r>
            <a:r>
              <a:rPr lang="en-US" sz="1100" dirty="0" smtClean="0"/>
              <a:t>All information related to each employee		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Related Entities[45]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67000" y="6172200"/>
            <a:ext cx="76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0600" y="6458349"/>
            <a:ext cx="6629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Hide this column in final version – we don’t want to exp</a:t>
            </a:r>
            <a:r>
              <a:rPr lang="en-US" sz="1200" dirty="0" smtClean="0">
                <a:solidFill>
                  <a:srgbClr val="FF0000"/>
                </a:solidFill>
              </a:rPr>
              <a:t>ose the underlying DB schema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Entity Data - Detailed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49" y="153628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381794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Entity Fields</a:t>
            </a:r>
            <a:endParaRPr lang="en-US" sz="11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25886"/>
              </p:ext>
            </p:extLst>
          </p:nvPr>
        </p:nvGraphicFramePr>
        <p:xfrm>
          <a:off x="228600" y="2667000"/>
          <a:ext cx="853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19200"/>
                <a:gridCol w="3276600"/>
                <a:gridCol w="11430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Display 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Column </a:t>
                      </a:r>
                      <a:r>
                        <a:rPr lang="en-US" sz="1200" b="1" baseline="0" dirty="0" smtClean="0"/>
                        <a:t>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Description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Type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Related</a:t>
                      </a:r>
                    </a:p>
                    <a:p>
                      <a:r>
                        <a:rPr lang="en-US" sz="1200" b="1" dirty="0" smtClean="0"/>
                        <a:t>Entities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EmployeeId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 of the Employee blah </a:t>
                      </a:r>
                      <a:r>
                        <a:rPr lang="en-US" sz="1200" dirty="0" err="1" smtClean="0"/>
                        <a:t>blah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tx2"/>
                          </a:solidFill>
                        </a:rPr>
                        <a:t>Related [40]</a:t>
                      </a:r>
                      <a:br>
                        <a:rPr lang="en-US" sz="1200" u="sng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[primary]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1905613"/>
            <a:ext cx="7208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Entity Name:   </a:t>
            </a:r>
            <a:r>
              <a:rPr lang="en-US" sz="1100" dirty="0" smtClean="0"/>
              <a:t>Employee</a:t>
            </a:r>
            <a:r>
              <a:rPr lang="en-US" sz="1100" b="1" dirty="0" smtClean="0"/>
              <a:t>			Table Name: </a:t>
            </a:r>
            <a:r>
              <a:rPr lang="en-US" sz="1100" dirty="0" smtClean="0"/>
              <a:t>Employee</a:t>
            </a:r>
          </a:p>
          <a:p>
            <a:r>
              <a:rPr lang="en-US" sz="1100" b="1" dirty="0" smtClean="0"/>
              <a:t>Description:     </a:t>
            </a:r>
            <a:r>
              <a:rPr lang="en-US" sz="1100" dirty="0" smtClean="0"/>
              <a:t>All information related to each employee</a:t>
            </a:r>
            <a:endParaRPr lang="en-US" sz="11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" y="4267200"/>
            <a:ext cx="8915400" cy="81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876800" y="4419600"/>
            <a:ext cx="838200" cy="152400"/>
          </a:xfrm>
          <a:prstGeom prst="roundRect">
            <a:avLst/>
          </a:prstGeom>
          <a:solidFill>
            <a:srgbClr val="00B050">
              <a:alpha val="18000"/>
            </a:srgb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590800" y="3429000"/>
            <a:ext cx="2286000" cy="990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29000" y="4267200"/>
            <a:ext cx="2895600" cy="1524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7000"/>
            </a:schemeClr>
          </a:solidFill>
          <a:ln w="63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87140" y="3352800"/>
            <a:ext cx="1242060" cy="914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892481" y="4419600"/>
            <a:ext cx="850719" cy="152400"/>
          </a:xfrm>
          <a:prstGeom prst="roundRect">
            <a:avLst/>
          </a:prstGeom>
          <a:solidFill>
            <a:schemeClr val="accent1">
              <a:alpha val="19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43200" y="3276600"/>
            <a:ext cx="4800600" cy="11430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752600" y="4267200"/>
            <a:ext cx="1676400" cy="152400"/>
          </a:xfrm>
          <a:prstGeom prst="roundRect">
            <a:avLst/>
          </a:prstGeom>
          <a:solidFill>
            <a:schemeClr val="accent6">
              <a:lumMod val="75000"/>
              <a:alpha val="18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990600" y="3429000"/>
            <a:ext cx="762000" cy="838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09450" y="4495800"/>
            <a:ext cx="1243149" cy="177342"/>
          </a:xfrm>
          <a:prstGeom prst="roundRect">
            <a:avLst/>
          </a:prstGeom>
          <a:solidFill>
            <a:schemeClr val="accent5">
              <a:lumMod val="75000"/>
              <a:alpha val="18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1752599" y="3352800"/>
            <a:ext cx="4495801" cy="123167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5257800"/>
            <a:ext cx="20010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Click on link brings up Related Entities dialog as a modal Popup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49" name="Straight Arrow Connector 2048"/>
          <p:cNvCxnSpPr/>
          <p:nvPr/>
        </p:nvCxnSpPr>
        <p:spPr>
          <a:xfrm flipV="1">
            <a:off x="7239000" y="3352800"/>
            <a:ext cx="467121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58000" y="1474725"/>
            <a:ext cx="2001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# of entities referencing this field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624960" y="1720947"/>
            <a:ext cx="604640" cy="14794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1885134"/>
            <a:ext cx="8229600" cy="2895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105400" cy="577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Related Entities Dialog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8734"/>
            <a:ext cx="26289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90800" y="1046934"/>
            <a:ext cx="228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90156"/>
              </p:ext>
            </p:extLst>
          </p:nvPr>
        </p:nvGraphicFramePr>
        <p:xfrm>
          <a:off x="685800" y="2494734"/>
          <a:ext cx="777240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919"/>
                <a:gridCol w="2281281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Related Entity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Related Field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Field Description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u="sng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Request</a:t>
                      </a:r>
                      <a:endParaRPr 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Request Employee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&lt;description of that field&gt;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u="sng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 Supervisor Shift Override</a:t>
                      </a:r>
                      <a:endParaRPr 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 Supervisor Shift Override Employee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&lt;description of that field&gt;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solidFill>
                            <a:srgbClr val="0070C0"/>
                          </a:solidFill>
                        </a:rPr>
                        <a:t>&lt;some other related entity&gt;</a:t>
                      </a:r>
                      <a:endParaRPr 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&lt;some Field Display</a:t>
                      </a:r>
                      <a:r>
                        <a:rPr lang="en-US" sz="1200" baseline="0" dirty="0" smtClean="0"/>
                        <a:t> name&gt;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&lt;description of that field&gt;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solidFill>
                            <a:srgbClr val="0070C0"/>
                          </a:solidFill>
                        </a:rPr>
                        <a:t>&lt;entity display name&gt;</a:t>
                      </a:r>
                      <a:endParaRPr 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8878" y="1912935"/>
            <a:ext cx="2945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Entities Related to: </a:t>
            </a:r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188513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Field: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1961334"/>
            <a:ext cx="2743200" cy="2169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8001000" y="1961334"/>
            <a:ext cx="228600" cy="2169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077200" y="2015031"/>
            <a:ext cx="76200" cy="109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53020" y="1912935"/>
            <a:ext cx="9690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Employee 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7158" y="1004369"/>
            <a:ext cx="20010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Click brings up this dialog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94659"/>
            <a:ext cx="1524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02" y="5457825"/>
            <a:ext cx="42767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1447800" y="4267200"/>
            <a:ext cx="762000" cy="1752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7400" y="60198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Click Closes this dialog and returns to the Data Dictionary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– at the section that describes the entity clicked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41369" y="882639"/>
            <a:ext cx="11860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Closes the pop-up dialog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458200" y="1426186"/>
            <a:ext cx="0" cy="458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62600" y="697974"/>
            <a:ext cx="2133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Lists all fields that have Related Entities in the current entity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- Defaults to the one clicked on to invoke this popup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12" idx="0"/>
          </p:cNvCxnSpPr>
          <p:nvPr/>
        </p:nvCxnSpPr>
        <p:spPr>
          <a:xfrm>
            <a:off x="6618514" y="1453987"/>
            <a:ext cx="10886" cy="5073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68284" y="1466034"/>
            <a:ext cx="1090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Current entity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Display Name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733800" y="1707660"/>
            <a:ext cx="330762" cy="2965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590800" y="5457825"/>
            <a:ext cx="2051116" cy="180975"/>
          </a:xfrm>
          <a:prstGeom prst="roundRect">
            <a:avLst/>
          </a:prstGeom>
          <a:solidFill>
            <a:schemeClr val="accent5">
              <a:lumMod val="75000"/>
              <a:alpha val="18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3505200" y="2189935"/>
            <a:ext cx="111158" cy="326789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711986" y="5457824"/>
            <a:ext cx="2051116" cy="18097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8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H="1" flipV="1">
            <a:off x="5626386" y="2189934"/>
            <a:ext cx="111158" cy="3267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599" y="4933134"/>
            <a:ext cx="80772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Lists all entities and fields that contain a reference to the selected entity and field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468</Words>
  <Application>Microsoft Office PowerPoint</Application>
  <PresentationFormat>On-screen Show (4:3)</PresentationFormat>
  <Paragraphs>174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Ad-Hoc Reporting –  Data Dictionary</vt:lpstr>
      <vt:lpstr>Links to visual concepts</vt:lpstr>
      <vt:lpstr>Topic Explorer</vt:lpstr>
      <vt:lpstr>Entities Categorization Data Dictionary Navigator v 2.0</vt:lpstr>
      <vt:lpstr>Current Prototype</vt:lpstr>
      <vt:lpstr>New - Query Entity Data</vt:lpstr>
      <vt:lpstr>Query Entity Data - Detailed</vt:lpstr>
      <vt:lpstr>Related Entities Dialog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Ad-Hoc Reporting –  Data Dictionary</dc:title>
  <dc:creator>Michel Bouillon</dc:creator>
  <cp:lastModifiedBy>Michel Bouillon</cp:lastModifiedBy>
  <cp:revision>27</cp:revision>
  <dcterms:created xsi:type="dcterms:W3CDTF">2014-03-14T18:55:14Z</dcterms:created>
  <dcterms:modified xsi:type="dcterms:W3CDTF">2015-05-07T15:44:26Z</dcterms:modified>
</cp:coreProperties>
</file>