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5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8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601F-D64A-4A1E-9A70-C463CA5973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C7D7-A0F8-4772-860F-FF73F6D2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6455" y="2199503"/>
            <a:ext cx="3960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for SFQ project</a:t>
            </a:r>
          </a:p>
          <a:p>
            <a:endParaRPr lang="en-US" sz="3600" dirty="0"/>
          </a:p>
          <a:p>
            <a:r>
              <a:rPr lang="en-US" sz="3600" dirty="0" smtClean="0"/>
              <a:t>           U. Patel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81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71" y="626075"/>
            <a:ext cx="7786474" cy="5814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4292" y="1968843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Trap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0736" y="346750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4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" y="778733"/>
            <a:ext cx="10919511" cy="5389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7373" y="2314832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Trap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4033" y="409008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59676" y="3826476"/>
            <a:ext cx="16475" cy="91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2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914400"/>
            <a:ext cx="1030605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1957" y="2537254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Trap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9211" y="4193058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83243" y="3736544"/>
            <a:ext cx="16475" cy="91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58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McDermott</dc:creator>
  <cp:lastModifiedBy>Ivan Pechenezhskiy</cp:lastModifiedBy>
  <cp:revision>5</cp:revision>
  <dcterms:created xsi:type="dcterms:W3CDTF">2016-04-28T03:40:22Z</dcterms:created>
  <dcterms:modified xsi:type="dcterms:W3CDTF">2016-04-29T00:27:38Z</dcterms:modified>
</cp:coreProperties>
</file>