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vcbay.news/2020/08/07/mental-health-service-provider-ginger-raises-us-50m-in-series-d-fundin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2296527"/>
            <a:ext cx="3485073" cy="145732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/>
              <a:t>MINDCARE</a:t>
            </a:r>
            <a:br>
              <a:rPr lang="en-US" sz="4000" dirty="0"/>
            </a:br>
            <a:br>
              <a:rPr lang="en-US" sz="2000" dirty="0"/>
            </a:br>
            <a:r>
              <a:rPr lang="en-US" sz="2000" dirty="0"/>
              <a:t>STEP INTO THE LIGHT WITH MINDCARE.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KAVIYA PRIYA</a:t>
            </a:r>
          </a:p>
          <a:p>
            <a:pPr algn="r"/>
            <a:r>
              <a:rPr lang="en-US" sz="1600" dirty="0"/>
              <a:t>HARIKISHORE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63440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/>
              <a:t>AGENDA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339703"/>
            <a:ext cx="4403596" cy="4451498"/>
          </a:xfrm>
        </p:spPr>
        <p:txBody>
          <a:bodyPr anchor="t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WHAT IS MINDCARE?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BACKGROUND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PROBLEM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SOLUTION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MINDCARE IN BLOCKCHAIN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SOLUTION ARCHITECTURE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619A-E26B-7521-A0C8-2B021F1E6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657001" y="1244009"/>
            <a:ext cx="5708491" cy="40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CF71-617B-A97C-D9E9-011C1961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2875"/>
            <a:ext cx="5707899" cy="1114425"/>
          </a:xfrm>
        </p:spPr>
        <p:txBody>
          <a:bodyPr/>
          <a:lstStyle/>
          <a:p>
            <a:pPr algn="l"/>
            <a:r>
              <a:rPr lang="en-US" dirty="0"/>
              <a:t>WHAT IS MINDCARE?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6C01-2065-5352-2221-A925FD79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513481"/>
            <a:ext cx="10626896" cy="250988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People who are experiencing stress, sadness, or anxiety can use the services offered by Mindcare, a </a:t>
            </a:r>
            <a:r>
              <a:rPr lang="en-US" sz="2800" dirty="0" err="1"/>
              <a:t>decentralised</a:t>
            </a:r>
            <a:r>
              <a:rPr lang="en-US" sz="2800" dirty="0"/>
              <a:t> healthcare platform, at any time and from any location.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The major objective of Mindcare is to establish a global market for people who are in good mental health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25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3BAF-0239-0639-D0DF-252E5FFC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6306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BACKGROUND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3270-75EE-AA5B-481B-95D87B9D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2666"/>
            <a:ext cx="10353762" cy="43185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Globally, there is an increase in mental health issues.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In the past ten years, there has been a 13% increase in both mental health illnesses and substance use disorders (to 2017).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All aspects of life, including school or work performance, relationships with family and friends, and participation in society, can be significantly impacted by mental health issues.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The fundamental reason is that if depression and other mental health conditions don't receive effective care at the appropriate time, because their illness is invisible to the outside world.</a:t>
            </a:r>
            <a:r>
              <a:rPr lang="en-IN" sz="2400" dirty="0">
                <a:effectLst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81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5D20-BA8C-F331-1208-62AFE30B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5688"/>
          </a:xfrm>
        </p:spPr>
        <p:txBody>
          <a:bodyPr/>
          <a:lstStyle/>
          <a:p>
            <a:pPr algn="l"/>
            <a:r>
              <a:rPr lang="en-US" b="1" dirty="0"/>
              <a:t>PROBLEM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5625-D353-9071-3E2F-4711E07E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7420"/>
            <a:ext cx="10353762" cy="4183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most popular therapies for treating depression and anxiety disorders are ACT (Acceptance and Commitment Therapy) and CBT (Cognitive Behavioral Therapy), which are more expensive per session.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person with mental health concerns has no time convenience.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Due to the lack of qualified therapists, a person must look for a service provider to determine whether they are available in their area at the appropriate time and meet with them in person. </a:t>
            </a:r>
            <a:endParaRPr lang="en-GB" sz="2400" dirty="0">
              <a:effectLst/>
              <a:latin typeface="+mj-lt"/>
            </a:endParaRP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DF5C-3245-DFBA-55AE-D6C1DFA7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056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FD91-7F39-502F-DD93-7701839D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0160"/>
            <a:ext cx="10353762" cy="48222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finest platform for treating people with mental illnesses at the proper time and place for their convenience is called Mindcare.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those who require these services, this platform offers counselling, coaching, and therapy sessions online. For ex, a Web CBT, for instance.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Since Mindcare is a global application, anyone from anywhere can use the services at their own convenience in terms of availability and price for the clients.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7AF-69C5-F670-9C5F-F9713780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710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MINDCARE IN BLOCKCHAIN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1AEF-2C45-7EF2-64CE-6608F534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0674"/>
            <a:ext cx="10353762" cy="44677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Private Blockchain is used to store health records and assessment information that will be used for future consultations with other therapists.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introduce Mindcare Token as a means of payment for the consultation that customers have requested because Mindcare is a global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details of completed transactions are kept in a blockchain.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75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162B73-82EE-8D35-E120-2A326700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065" y="962525"/>
            <a:ext cx="6651057" cy="50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6147B-77DF-CB0E-766B-D27A2038B9C8}"/>
              </a:ext>
            </a:extLst>
          </p:cNvPr>
          <p:cNvSpPr txBox="1"/>
          <p:nvPr/>
        </p:nvSpPr>
        <p:spPr>
          <a:xfrm>
            <a:off x="1424539" y="375384"/>
            <a:ext cx="57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98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2F92A-C4FA-DA11-DABE-60AF50040844}"/>
              </a:ext>
            </a:extLst>
          </p:cNvPr>
          <p:cNvSpPr txBox="1"/>
          <p:nvPr/>
        </p:nvSpPr>
        <p:spPr>
          <a:xfrm>
            <a:off x="4710223" y="3075057"/>
            <a:ext cx="3150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0997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BF017D1156B4DBEFED3C012C4024F" ma:contentTypeVersion="5" ma:contentTypeDescription="Create a new document." ma:contentTypeScope="" ma:versionID="08c13ed095775ac3f0fff4a58a777a40">
  <xsd:schema xmlns:xsd="http://www.w3.org/2001/XMLSchema" xmlns:xs="http://www.w3.org/2001/XMLSchema" xmlns:p="http://schemas.microsoft.com/office/2006/metadata/properties" xmlns:ns3="2ef063b6-40eb-4dc0-aa0d-12efad3594a4" xmlns:ns4="aeed1188-c9e5-440e-b656-e49ff851f796" targetNamespace="http://schemas.microsoft.com/office/2006/metadata/properties" ma:root="true" ma:fieldsID="6f610434c659b7f9985df0f6ad497473" ns3:_="" ns4:_="">
    <xsd:import namespace="2ef063b6-40eb-4dc0-aa0d-12efad3594a4"/>
    <xsd:import namespace="aeed1188-c9e5-440e-b656-e49ff851f7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063b6-40eb-4dc0-aa0d-12efad359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d1188-c9e5-440e-b656-e49ff851f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http://schemas.microsoft.com/office/2006/metadata/properties"/>
    <ds:schemaRef ds:uri="aeed1188-c9e5-440e-b656-e49ff851f796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2ef063b6-40eb-4dc0-aa0d-12efad3594a4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AD26D1-2AF2-4ABD-B01F-D95B65BBF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f063b6-40eb-4dc0-aa0d-12efad3594a4"/>
    <ds:schemaRef ds:uri="aeed1188-c9e5-440e-b656-e49ff851f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497</TotalTime>
  <Words>405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Goudy Old Style</vt:lpstr>
      <vt:lpstr>Wingdings</vt:lpstr>
      <vt:lpstr>Wingdings 2</vt:lpstr>
      <vt:lpstr>SlateVTI</vt:lpstr>
      <vt:lpstr>MINDCARE  STEP INTO THE LIGHT WITH MINDCARE.</vt:lpstr>
      <vt:lpstr>AGENDA </vt:lpstr>
      <vt:lpstr>WHAT IS MINDCARE?</vt:lpstr>
      <vt:lpstr>BACKGROUND</vt:lpstr>
      <vt:lpstr>PROBLEM</vt:lpstr>
      <vt:lpstr>SOLUTION</vt:lpstr>
      <vt:lpstr>MINDCARE IN BLOCKCHAIN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MINDCARE  STEP INTO THE LIGHT WITH MINDCARE.</dc:title>
  <dc:creator>Kaviya Dhamodaran</dc:creator>
  <cp:lastModifiedBy>Kaviya Dhamodaran</cp:lastModifiedBy>
  <cp:revision>2</cp:revision>
  <dcterms:created xsi:type="dcterms:W3CDTF">2022-09-21T05:27:50Z</dcterms:created>
  <dcterms:modified xsi:type="dcterms:W3CDTF">2022-09-22T02:45:48Z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0x0101000A3BF017D1156B4DBEFED3C012C4024F</vt:lpwstr>
  </property>
</Properties>
</file>