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9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8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0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7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3259-5C6B-4625-937D-42D8961BE62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EE2B-C394-4DD8-813B-0E7100CC5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1353" y="105509"/>
            <a:ext cx="15122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411290" y="861619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3450" y="65057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인증을 해야 </a:t>
            </a:r>
            <a:r>
              <a:rPr lang="ko-KR" altLang="en-US" u="sng" dirty="0" smtClean="0">
                <a:solidFill>
                  <a:schemeClr val="bg1">
                    <a:lumMod val="75000"/>
                  </a:schemeClr>
                </a:solidFill>
              </a:rPr>
              <a:t>메뉴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활성화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6785" y="2690446"/>
            <a:ext cx="3376246" cy="677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64369" y="3587262"/>
            <a:ext cx="3332285" cy="67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6162" y="4642339"/>
            <a:ext cx="1055076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1368454" y="105509"/>
            <a:ext cx="756110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cxnSp>
        <p:nvCxnSpPr>
          <p:cNvPr id="36" name="꺾인 연결선 35"/>
          <p:cNvCxnSpPr/>
          <p:nvPr/>
        </p:nvCxnSpPr>
        <p:spPr>
          <a:xfrm flipV="1">
            <a:off x="9478108" y="553915"/>
            <a:ext cx="1538654" cy="8968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13486" y="126606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 페이지로 이동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23387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 smtClean="0"/>
              <a:t>유저 삽입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삭제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확인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실시간현황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r>
              <a:rPr lang="ko-KR" altLang="en-US" dirty="0" err="1" smtClean="0"/>
              <a:t>최대판매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" y="105509"/>
            <a:ext cx="1512277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8938" y="12836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유져관리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266092" y="1740878"/>
            <a:ext cx="1793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7176" y="152538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유져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CRUD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98938" y="372793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266092" y="4220311"/>
            <a:ext cx="16977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5640" y="40356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실시간현황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6785" y="2690446"/>
            <a:ext cx="3376246" cy="677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64369" y="3587262"/>
            <a:ext cx="3332285" cy="67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*********</a:t>
            </a:r>
            <a:endParaRPr lang="ko-KR" altLang="en-US" dirty="0"/>
          </a:p>
        </p:txBody>
      </p:sp>
      <p:sp>
        <p:nvSpPr>
          <p:cNvPr id="30" name="양쪽 중괄호 29"/>
          <p:cNvSpPr/>
          <p:nvPr/>
        </p:nvSpPr>
        <p:spPr>
          <a:xfrm>
            <a:off x="110337" y="2268417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중괄호 32"/>
          <p:cNvSpPr/>
          <p:nvPr/>
        </p:nvSpPr>
        <p:spPr>
          <a:xfrm>
            <a:off x="113273" y="4759565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368454" y="105509"/>
            <a:ext cx="756110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05046" y="4642339"/>
            <a:ext cx="3042139" cy="650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20.01.21.tue 15:21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5720" y="432581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섹션 마지막 로그인 시간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977" y="2549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62246" y="5583115"/>
            <a:ext cx="2180492" cy="615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23387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 smtClean="0"/>
              <a:t>유저 삽입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삭제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확인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실시간현황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/>
              <a:t>매출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r>
              <a:rPr lang="ko-KR" altLang="en-US" dirty="0" err="1" smtClean="0"/>
              <a:t>최대판매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" y="105509"/>
            <a:ext cx="15122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8938" y="12836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유져관리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8938" y="3727939"/>
            <a:ext cx="914400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0" name="양쪽 중괄호 29"/>
          <p:cNvSpPr/>
          <p:nvPr/>
        </p:nvSpPr>
        <p:spPr>
          <a:xfrm>
            <a:off x="110337" y="2268417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중괄호 32"/>
          <p:cNvSpPr/>
          <p:nvPr/>
        </p:nvSpPr>
        <p:spPr>
          <a:xfrm>
            <a:off x="113273" y="4759565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368454" y="105509"/>
            <a:ext cx="756110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07837"/>
              </p:ext>
            </p:extLst>
          </p:nvPr>
        </p:nvGraphicFramePr>
        <p:xfrm>
          <a:off x="2937607" y="1792841"/>
          <a:ext cx="8128002" cy="466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763390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38682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99062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40438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8349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8732775"/>
                    </a:ext>
                  </a:extLst>
                </a:gridCol>
              </a:tblGrid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주문시간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19588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9796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버거세트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3738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샐러드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81640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버거세트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16934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버거세트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84006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버거세트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72336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2821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065609" y="1792841"/>
            <a:ext cx="223714" cy="46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11111524" y="1819982"/>
            <a:ext cx="131884" cy="15829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11111524" y="6268915"/>
            <a:ext cx="131884" cy="15829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37607" y="2110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실시간현황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9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23387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유저 삽입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/>
              <a:t>유저 삭제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수정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accent3"/>
                </a:solidFill>
              </a:rPr>
              <a:t>유저 확인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실시간현황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/>
              <a:t>매출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r>
              <a:rPr lang="ko-KR" altLang="en-US" dirty="0" err="1" smtClean="0"/>
              <a:t>최대판매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" y="105509"/>
            <a:ext cx="15122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8938" y="1283678"/>
            <a:ext cx="914400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유져관리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8938" y="3727939"/>
            <a:ext cx="914400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0" name="양쪽 중괄호 29"/>
          <p:cNvSpPr/>
          <p:nvPr/>
        </p:nvSpPr>
        <p:spPr>
          <a:xfrm>
            <a:off x="110337" y="2268417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중괄호 32"/>
          <p:cNvSpPr/>
          <p:nvPr/>
        </p:nvSpPr>
        <p:spPr>
          <a:xfrm>
            <a:off x="113273" y="4759565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368454" y="105509"/>
            <a:ext cx="756110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5124"/>
              </p:ext>
            </p:extLst>
          </p:nvPr>
        </p:nvGraphicFramePr>
        <p:xfrm>
          <a:off x="2937605" y="1792841"/>
          <a:ext cx="8082088" cy="466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522">
                  <a:extLst>
                    <a:ext uri="{9D8B030D-6E8A-4147-A177-3AD203B41FA5}">
                      <a16:colId xmlns:a16="http://schemas.microsoft.com/office/drawing/2014/main" val="1976339085"/>
                    </a:ext>
                  </a:extLst>
                </a:gridCol>
                <a:gridCol w="2020522">
                  <a:extLst>
                    <a:ext uri="{9D8B030D-6E8A-4147-A177-3AD203B41FA5}">
                      <a16:colId xmlns:a16="http://schemas.microsoft.com/office/drawing/2014/main" val="883868204"/>
                    </a:ext>
                  </a:extLst>
                </a:gridCol>
                <a:gridCol w="2020522">
                  <a:extLst>
                    <a:ext uri="{9D8B030D-6E8A-4147-A177-3AD203B41FA5}">
                      <a16:colId xmlns:a16="http://schemas.microsoft.com/office/drawing/2014/main" val="979906284"/>
                    </a:ext>
                  </a:extLst>
                </a:gridCol>
                <a:gridCol w="2020522">
                  <a:extLst>
                    <a:ext uri="{9D8B030D-6E8A-4147-A177-3AD203B41FA5}">
                      <a16:colId xmlns:a16="http://schemas.microsoft.com/office/drawing/2014/main" val="1384043827"/>
                    </a:ext>
                  </a:extLst>
                </a:gridCol>
              </a:tblGrid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19588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0103453450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9796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0103453156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3738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0103453951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81640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16934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0103453057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84006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0103453756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72336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0103458459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2821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065609" y="1792841"/>
            <a:ext cx="223714" cy="46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11111524" y="1819982"/>
            <a:ext cx="131884" cy="15829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11111524" y="6268915"/>
            <a:ext cx="131884" cy="15829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7605" y="263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유저확인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8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23387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 smtClean="0">
                <a:solidFill>
                  <a:schemeClr val="accent3"/>
                </a:solidFill>
              </a:rPr>
              <a:t>유저 삽입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dirty="0" smtClean="0"/>
              <a:t>유저 삭제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 수정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유저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실시간현황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/>
              <a:t>매출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r>
              <a:rPr lang="ko-KR" altLang="en-US" dirty="0" err="1" smtClean="0"/>
              <a:t>최대판매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후순위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" y="105509"/>
            <a:ext cx="15122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8938" y="1283678"/>
            <a:ext cx="914400" cy="914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유져관리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8938" y="3727939"/>
            <a:ext cx="914400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0" name="양쪽 중괄호 29"/>
          <p:cNvSpPr/>
          <p:nvPr/>
        </p:nvSpPr>
        <p:spPr>
          <a:xfrm>
            <a:off x="110337" y="2268417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중괄호 32"/>
          <p:cNvSpPr/>
          <p:nvPr/>
        </p:nvSpPr>
        <p:spPr>
          <a:xfrm>
            <a:off x="113273" y="4759565"/>
            <a:ext cx="2004646" cy="131884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368454" y="105509"/>
            <a:ext cx="756110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53639"/>
              </p:ext>
            </p:extLst>
          </p:nvPr>
        </p:nvGraphicFramePr>
        <p:xfrm>
          <a:off x="2972777" y="3253153"/>
          <a:ext cx="6818867" cy="327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95">
                  <a:extLst>
                    <a:ext uri="{9D8B030D-6E8A-4147-A177-3AD203B41FA5}">
                      <a16:colId xmlns:a16="http://schemas.microsoft.com/office/drawing/2014/main" val="3510013299"/>
                    </a:ext>
                  </a:extLst>
                </a:gridCol>
                <a:gridCol w="5132272">
                  <a:extLst>
                    <a:ext uri="{9D8B030D-6E8A-4147-A177-3AD203B41FA5}">
                      <a16:colId xmlns:a16="http://schemas.microsoft.com/office/drawing/2014/main" val="1122720843"/>
                    </a:ext>
                  </a:extLst>
                </a:gridCol>
              </a:tblGrid>
              <a:tr h="10931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김과장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50758"/>
                  </a:ext>
                </a:extLst>
              </a:tr>
              <a:tr h="10931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전화번호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0104237456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73585"/>
                  </a:ext>
                </a:extLst>
              </a:tr>
              <a:tr h="10931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연령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6547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015415" y="5679831"/>
            <a:ext cx="967154" cy="58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292969" y="729762"/>
            <a:ext cx="2901462" cy="2215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16062" y="2567354"/>
            <a:ext cx="129246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사진첨부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015415" y="4996962"/>
            <a:ext cx="967154" cy="58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972777" y="316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유저삽입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0700238" y="4114800"/>
            <a:ext cx="0" cy="74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15415" y="3253153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 시 작성한</a:t>
            </a:r>
            <a:endParaRPr lang="en-US" altLang="ko-KR" dirty="0" smtClean="0"/>
          </a:p>
          <a:p>
            <a:r>
              <a:rPr lang="ko-KR" altLang="en-US" dirty="0" smtClean="0"/>
              <a:t>모든 내용 및 첨부</a:t>
            </a:r>
            <a:endParaRPr lang="en-US" altLang="ko-KR" dirty="0" smtClean="0"/>
          </a:p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211</Words>
  <Application>Microsoft Office PowerPoint</Application>
  <PresentationFormat>와이드스크린</PresentationFormat>
  <Paragraphs>188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49</cp:revision>
  <dcterms:created xsi:type="dcterms:W3CDTF">2020-01-21T04:28:32Z</dcterms:created>
  <dcterms:modified xsi:type="dcterms:W3CDTF">2020-01-21T07:24:53Z</dcterms:modified>
</cp:coreProperties>
</file>