
<file path=[Content_Types].xml><?xml version="1.0" encoding="utf-8"?>
<Types xmlns="http://schemas.openxmlformats.org/package/2006/content-types">
  <Default Extension="xml" ContentType="application/xml"/>
  <Default Extension="jpeg" ContentType="image/jpeg"/>
  <Default Extension="tiff" ContentType="image/tiff"/>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6"/>
  </p:notesMasterIdLst>
  <p:handoutMasterIdLst>
    <p:handoutMasterId r:id="rId7"/>
  </p:handoutMasterIdLst>
  <p:sldIdLst>
    <p:sldId id="495" r:id="rId2"/>
    <p:sldId id="491" r:id="rId3"/>
    <p:sldId id="494" r:id="rId4"/>
    <p:sldId id="492" r:id="rId5"/>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ona Ehret-Kayser" initials="" lastIdx="2" clrIdx="0"/>
  <p:cmAuthor id="1" name="Renee Reyes"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8B2"/>
    <a:srgbClr val="F7F7F7"/>
    <a:srgbClr val="4C4C4C"/>
    <a:srgbClr val="FFFFFF"/>
    <a:srgbClr val="FDFDFD"/>
    <a:srgbClr val="7A7A7A"/>
    <a:srgbClr val="3E87CB"/>
    <a:srgbClr val="000000"/>
    <a:srgbClr val="030303"/>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4" autoAdjust="0"/>
    <p:restoredTop sz="89011" autoAdjust="0"/>
  </p:normalViewPr>
  <p:slideViewPr>
    <p:cSldViewPr snapToGrid="0">
      <p:cViewPr>
        <p:scale>
          <a:sx n="92" d="100"/>
          <a:sy n="92" d="100"/>
        </p:scale>
        <p:origin x="480" y="616"/>
      </p:cViewPr>
      <p:guideLst>
        <p:guide orient="horz" pos="26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87" d="100"/>
          <a:sy n="87" d="100"/>
        </p:scale>
        <p:origin x="-3184"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8/30/16</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8/30/16</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1</a:t>
            </a:fld>
            <a:endParaRPr lang="en-US" dirty="0"/>
          </a:p>
        </p:txBody>
      </p:sp>
    </p:spTree>
    <p:extLst>
      <p:ext uri="{BB962C8B-B14F-4D97-AF65-F5344CB8AC3E}">
        <p14:creationId xmlns:p14="http://schemas.microsoft.com/office/powerpoint/2010/main" val="15465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2</a:t>
            </a:fld>
            <a:endParaRPr lang="en-US" dirty="0"/>
          </a:p>
        </p:txBody>
      </p:sp>
    </p:spTree>
    <p:extLst>
      <p:ext uri="{BB962C8B-B14F-4D97-AF65-F5344CB8AC3E}">
        <p14:creationId xmlns:p14="http://schemas.microsoft.com/office/powerpoint/2010/main" val="172750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63078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119089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
        <p:nvSpPr>
          <p:cNvPr id="22" name="Rectangle 21"/>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2" name="TextBox 41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
        <p:nvSpPr>
          <p:cNvPr id="204" name="Text Placeholder 27"/>
          <p:cNvSpPr>
            <a:spLocks noGrp="1"/>
          </p:cNvSpPr>
          <p:nvPr>
            <p:ph type="body" sz="quarter" idx="10" hasCustomPrompt="1"/>
          </p:nvPr>
        </p:nvSpPr>
        <p:spPr>
          <a:xfrm>
            <a:off x="572449" y="20997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grpSp>
        <p:nvGrpSpPr>
          <p:cNvPr id="205" name="Group 204"/>
          <p:cNvGrpSpPr/>
          <p:nvPr userDrawn="1"/>
        </p:nvGrpSpPr>
        <p:grpSpPr>
          <a:xfrm>
            <a:off x="1206558" y="275335"/>
            <a:ext cx="11695521" cy="7269118"/>
            <a:chOff x="935649" y="38267"/>
            <a:chExt cx="11695521" cy="7269118"/>
          </a:xfrm>
        </p:grpSpPr>
        <p:cxnSp>
          <p:nvCxnSpPr>
            <p:cNvPr id="206" name="Straight Connector 205"/>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255"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a:stCxn id="258"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3" name="Oval 252"/>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4" name="Oval 253"/>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5" name="Oval 254"/>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6" name="Oval 255"/>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7" name="Oval 256"/>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8" name="Oval 257"/>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0" name="Oval 279"/>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2311727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grpSp>
        <p:nvGrpSpPr>
          <p:cNvPr id="602" name="Group 601"/>
          <p:cNvGrpSpPr/>
          <p:nvPr userDrawn="1"/>
        </p:nvGrpSpPr>
        <p:grpSpPr>
          <a:xfrm>
            <a:off x="1206558" y="275335"/>
            <a:ext cx="11695521" cy="7269118"/>
            <a:chOff x="935649" y="38267"/>
            <a:chExt cx="11695521" cy="7269118"/>
          </a:xfrm>
        </p:grpSpPr>
        <p:cxnSp>
          <p:nvCxnSpPr>
            <p:cNvPr id="603" name="Straight Connector 602"/>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7" name="Straight Connector 606"/>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8" name="Straight Connector 607"/>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a:stCxn id="652"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a:stCxn id="655"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3" name="Straight Connector 622"/>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4" name="Straight Connector 623"/>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1" name="Straight Connector 630"/>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2" name="Straight Connector 631"/>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9" name="Straight Connector 638"/>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0" name="Straight Connector 639"/>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8" name="Straight Connector 647"/>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650" name="Oval 649"/>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1" name="Oval 650"/>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2" name="Oval 651"/>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3" name="Oval 652"/>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4" name="Oval 653"/>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5" name="Oval 654"/>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6" name="Oval 655"/>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7" name="Oval 656"/>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8" name="Oval 657"/>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9" name="Oval 658"/>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0" name="Oval 659"/>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1" name="Oval 660"/>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2" name="Oval 661"/>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3" name="Oval 662"/>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4" name="Oval 663"/>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5" name="Oval 664"/>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6" name="Oval 665"/>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7" name="Oval 666"/>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8" name="Oval 667"/>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9" name="Oval 668"/>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0" name="Oval 669"/>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1" name="Oval 670"/>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2" name="Oval 671"/>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3" name="Oval 672"/>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4" name="Oval 673"/>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5" name="Oval 674"/>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6" name="Oval 675"/>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7" name="Oval 676"/>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680" name="Title 1"/>
          <p:cNvSpPr>
            <a:spLocks noGrp="1"/>
          </p:cNvSpPr>
          <p:nvPr>
            <p:ph type="ctrTitle" hasCustomPrompt="1"/>
          </p:nvPr>
        </p:nvSpPr>
        <p:spPr>
          <a:xfrm>
            <a:off x="542743" y="1547299"/>
            <a:ext cx="11141258" cy="577835"/>
          </a:xfrm>
          <a:noFill/>
        </p:spPr>
        <p:txBody>
          <a:bodyPr lIns="0" tIns="0" rIns="0" bIns="0" anchor="ctr" anchorCtr="0">
            <a:noAutofit/>
          </a:bodyPr>
          <a:lstStyle>
            <a:lvl1pPr marL="0" marR="0" indent="0" algn="l" defTabSz="1172078" rtl="0" eaLnBrk="1" fontAlgn="auto" latinLnBrk="0" hangingPunct="1">
              <a:lnSpc>
                <a:spcPct val="80000"/>
              </a:lnSpc>
              <a:spcBef>
                <a:spcPts val="0"/>
              </a:spcBef>
              <a:spcAft>
                <a:spcPts val="0"/>
              </a:spcAft>
              <a:buClrTx/>
              <a:buSzTx/>
              <a:buFontTx/>
              <a:buNone/>
              <a:tabLst/>
              <a:defRPr sz="3800" b="1">
                <a:solidFill>
                  <a:srgbClr val="44499C"/>
                </a:solidFill>
              </a:defRPr>
            </a:lvl1pPr>
          </a:lstStyle>
          <a:p>
            <a:r>
              <a:rPr lang="en-US" dirty="0" smtClean="0"/>
              <a:t>INTRODUCING XYZ </a:t>
            </a:r>
            <a:endParaRPr lang="en-US" dirty="0"/>
          </a:p>
        </p:txBody>
      </p:sp>
      <p:sp>
        <p:nvSpPr>
          <p:cNvPr id="681"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6" name="Picture 5"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0" y="3140083"/>
            <a:ext cx="12188825" cy="577835"/>
          </a:xfrm>
          <a:noFill/>
          <a:effectLst/>
        </p:spPr>
        <p:txBody>
          <a:bodyPr lIns="0" tIns="0" rIns="0" bIns="0" anchor="ctr" anchorCtr="0">
            <a:noAutofit/>
          </a:bodyPr>
          <a:lstStyle>
            <a:lvl1pPr algn="ctr">
              <a:lnSpc>
                <a:spcPts val="5127"/>
              </a:lnSpc>
              <a:spcBef>
                <a:spcPts val="0"/>
              </a:spcBef>
              <a:spcAft>
                <a:spcPts val="0"/>
              </a:spcAft>
              <a:defRPr sz="5400" b="0" cap="none"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7815627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9" name="Picture 8"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33" y="0"/>
            <a:ext cx="12280900" cy="6908006"/>
          </a:xfrm>
          <a:prstGeom prst="rect">
            <a:avLst/>
          </a:prstGeom>
        </p:spPr>
      </p:pic>
      <p:sp>
        <p:nvSpPr>
          <p:cNvPr id="17" name="Title 1"/>
          <p:cNvSpPr>
            <a:spLocks noGrp="1"/>
          </p:cNvSpPr>
          <p:nvPr>
            <p:ph type="ctrTitle" hasCustomPrompt="1"/>
          </p:nvPr>
        </p:nvSpPr>
        <p:spPr>
          <a:xfrm>
            <a:off x="482600" y="2271199"/>
            <a:ext cx="11282987" cy="577835"/>
          </a:xfrm>
          <a:noFill/>
          <a:effectLst/>
        </p:spPr>
        <p:txBody>
          <a:bodyPr lIns="0" tIns="0" rIns="0" bIns="0" anchor="ctr" anchorCtr="0">
            <a:noAutofit/>
          </a:bodyPr>
          <a:lstStyle>
            <a:lvl1pPr algn="l">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grpSp>
        <p:nvGrpSpPr>
          <p:cNvPr id="215" name="Group 214"/>
          <p:cNvGrpSpPr/>
          <p:nvPr userDrawn="1"/>
        </p:nvGrpSpPr>
        <p:grpSpPr>
          <a:xfrm>
            <a:off x="1206558" y="275335"/>
            <a:ext cx="11556943" cy="7260324"/>
            <a:chOff x="1206558" y="275335"/>
            <a:chExt cx="11556943" cy="7260324"/>
          </a:xfrm>
        </p:grpSpPr>
        <p:cxnSp>
          <p:nvCxnSpPr>
            <p:cNvPr id="216" name="Straight Connector 215"/>
            <p:cNvCxnSpPr/>
            <p:nvPr userDrawn="1"/>
          </p:nvCxnSpPr>
          <p:spPr>
            <a:xfrm flipH="1" flipV="1">
              <a:off x="11214100" y="5448300"/>
              <a:ext cx="1549401" cy="1651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3420521" y="4639735"/>
              <a:ext cx="6066379" cy="59266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5067265" y="4226984"/>
              <a:ext cx="4432335" cy="919691"/>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a:off x="7629525" y="4419600"/>
              <a:ext cx="1901825" cy="6159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a:off x="7362825" y="3876675"/>
              <a:ext cx="2209800" cy="10604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a:off x="8121650" y="3832225"/>
              <a:ext cx="1504950" cy="10001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a:off x="8950038" y="4099743"/>
              <a:ext cx="749587" cy="64370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a:off x="8748080" y="3475496"/>
              <a:ext cx="1028126" cy="118896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a:off x="9985375" y="1898650"/>
              <a:ext cx="282575" cy="25463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a:off x="9727358" y="2547410"/>
              <a:ext cx="442929" cy="1923244"/>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a:off x="9680575" y="3368675"/>
              <a:ext cx="384175" cy="11271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a:off x="9636166" y="4238623"/>
              <a:ext cx="238084" cy="35242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a:off x="9318625" y="3225800"/>
              <a:ext cx="650875" cy="13081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a:off x="10350500" y="6188806"/>
              <a:ext cx="1649" cy="134685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V="1">
              <a:off x="7118350" y="5721351"/>
              <a:ext cx="2463800" cy="1225549"/>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V="1">
              <a:off x="9077325" y="5819775"/>
              <a:ext cx="565150" cy="396876"/>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V="1">
              <a:off x="8569325" y="5911850"/>
              <a:ext cx="1152525" cy="10858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V="1">
              <a:off x="9554610" y="6121399"/>
              <a:ext cx="469924" cy="117263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V="1">
              <a:off x="9817076" y="6159500"/>
              <a:ext cx="304824" cy="119803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V="1">
              <a:off x="10100709" y="6184899"/>
              <a:ext cx="131258" cy="1086276"/>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10477501" y="6184900"/>
              <a:ext cx="122766" cy="97366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10598150" y="6153150"/>
              <a:ext cx="139700" cy="4889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699750" y="6121400"/>
              <a:ext cx="531259" cy="11895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H="1" flipV="1">
              <a:off x="10798175" y="6064250"/>
              <a:ext cx="747159" cy="121814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H="1" flipV="1">
              <a:off x="10890250" y="6000750"/>
              <a:ext cx="1013859" cy="124671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H="1" flipV="1">
              <a:off x="10988675" y="5915025"/>
              <a:ext cx="1467886" cy="1354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flipV="1">
              <a:off x="11064876" y="5800727"/>
              <a:ext cx="796162" cy="517142"/>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flipV="1">
              <a:off x="11188700" y="5575300"/>
              <a:ext cx="1435100" cy="3175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flipV="1">
              <a:off x="11137900" y="5689600"/>
              <a:ext cx="1460500" cy="5334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V="1">
              <a:off x="1704975" y="5321301"/>
              <a:ext cx="7775575" cy="6349"/>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a:off x="11226800" y="5327650"/>
              <a:ext cx="1319291" cy="211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375900" y="1196975"/>
              <a:ext cx="1" cy="32448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474325" y="1057275"/>
              <a:ext cx="393700" cy="339407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585451" y="669925"/>
              <a:ext cx="901699" cy="38036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683875" y="1022350"/>
              <a:ext cx="1323976" cy="34893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782300" y="2193925"/>
              <a:ext cx="1336675" cy="23622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H="1">
              <a:off x="10883900" y="2590800"/>
              <a:ext cx="1536702" cy="20415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userDrawn="1"/>
          </p:nvCxnSpPr>
          <p:spPr>
            <a:xfrm flipH="1">
              <a:off x="10998201" y="3648075"/>
              <a:ext cx="1089024" cy="10763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flipH="1">
              <a:off x="11074401" y="3927475"/>
              <a:ext cx="1311274" cy="9112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userDrawn="1"/>
          </p:nvCxnSpPr>
          <p:spPr>
            <a:xfrm flipH="1">
              <a:off x="11153777" y="4543425"/>
              <a:ext cx="863598" cy="415164"/>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userDrawn="1"/>
          </p:nvCxnSpPr>
          <p:spPr>
            <a:xfrm flipH="1">
              <a:off x="11192934" y="4752975"/>
              <a:ext cx="1164166" cy="322792"/>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userDrawn="1"/>
          </p:nvCxnSpPr>
          <p:spPr>
            <a:xfrm flipH="1">
              <a:off x="11217276" y="5060950"/>
              <a:ext cx="1190624" cy="1397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8" name="Oval 257"/>
            <p:cNvSpPr/>
            <p:nvPr userDrawn="1"/>
          </p:nvSpPr>
          <p:spPr>
            <a:xfrm>
              <a:off x="9580009" y="4542368"/>
              <a:ext cx="1549400" cy="1549400"/>
            </a:xfrm>
            <a:prstGeom prst="ellipse">
              <a:avLst/>
            </a:prstGeom>
            <a:noFill/>
            <a:ln w="1905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4724364" y="4017433"/>
              <a:ext cx="318005" cy="318005"/>
            </a:xfrm>
            <a:prstGeom prst="ellipse">
              <a:avLst/>
            </a:prstGeom>
            <a:noFill/>
            <a:ln w="635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8843390" y="3989921"/>
              <a:ext cx="113787" cy="113786"/>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9552476" y="4146549"/>
              <a:ext cx="95499" cy="95499"/>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9575778" y="3213104"/>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8562940" y="3287181"/>
              <a:ext cx="209465" cy="209465"/>
            </a:xfrm>
            <a:prstGeom prst="ellipse">
              <a:avLst/>
            </a:prstGeom>
            <a:noFill/>
            <a:ln w="2222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090813" y="3678769"/>
              <a:ext cx="263137" cy="263137"/>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9173611" y="3034245"/>
              <a:ext cx="180841" cy="1808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10727239" y="676933"/>
              <a:ext cx="345435" cy="345435"/>
            </a:xfrm>
            <a:prstGeom prst="ellipse">
              <a:avLst/>
            </a:prstGeom>
            <a:noFill/>
            <a:ln w="698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206558" y="5113865"/>
              <a:ext cx="455162" cy="455162"/>
            </a:xfrm>
            <a:prstGeom prst="ellipse">
              <a:avLst/>
            </a:prstGeom>
            <a:noFill/>
            <a:ln w="7302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3263890" y="4555071"/>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7522611" y="4347636"/>
              <a:ext cx="95491" cy="95491"/>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7948061" y="3691470"/>
              <a:ext cx="171696" cy="171696"/>
            </a:xfrm>
            <a:prstGeom prst="ellipse">
              <a:avLst/>
            </a:prstGeom>
            <a:noFill/>
            <a:ln w="317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9825540" y="1612901"/>
              <a:ext cx="263141" cy="263141"/>
            </a:xfrm>
            <a:prstGeom prst="ellipse">
              <a:avLst/>
            </a:prstGeom>
            <a:noFill/>
            <a:ln w="508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10297560" y="1032936"/>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12090374" y="2040473"/>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944332" y="768354"/>
              <a:ext cx="241805" cy="241805"/>
            </a:xfrm>
            <a:prstGeom prst="ellipse">
              <a:avLst/>
            </a:prstGeom>
            <a:noFill/>
            <a:ln w="381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365689" y="275335"/>
              <a:ext cx="363723" cy="363723"/>
            </a:xfrm>
            <a:prstGeom prst="ellipse">
              <a:avLst/>
            </a:prstGeom>
            <a:noFill/>
            <a:ln w="698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3975596" y="5795432"/>
              <a:ext cx="263141" cy="2631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5101014" y="6273814"/>
              <a:ext cx="269236" cy="26923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9566890" y="2307168"/>
              <a:ext cx="226562" cy="226562"/>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12075544" y="3437470"/>
              <a:ext cx="226561" cy="22656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0" name="Oval 279"/>
            <p:cNvSpPr/>
            <p:nvPr userDrawn="1"/>
          </p:nvSpPr>
          <p:spPr>
            <a:xfrm>
              <a:off x="12021911" y="4432304"/>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1" name="Oval 280"/>
            <p:cNvSpPr/>
            <p:nvPr userDrawn="1"/>
          </p:nvSpPr>
          <p:spPr>
            <a:xfrm>
              <a:off x="11865790" y="6299215"/>
              <a:ext cx="180841" cy="1808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2" name="Oval 281"/>
            <p:cNvSpPr/>
            <p:nvPr userDrawn="1"/>
          </p:nvSpPr>
          <p:spPr>
            <a:xfrm>
              <a:off x="10702733" y="6653198"/>
              <a:ext cx="113787" cy="113786"/>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3" name="Oval 282"/>
            <p:cNvSpPr/>
            <p:nvPr userDrawn="1"/>
          </p:nvSpPr>
          <p:spPr>
            <a:xfrm>
              <a:off x="9423405" y="6718306"/>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4" name="Oval 283"/>
            <p:cNvSpPr/>
            <p:nvPr userDrawn="1"/>
          </p:nvSpPr>
          <p:spPr>
            <a:xfrm>
              <a:off x="6434517" y="6557436"/>
              <a:ext cx="226562" cy="226562"/>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5" name="Oval 284"/>
            <p:cNvSpPr/>
            <p:nvPr userDrawn="1"/>
          </p:nvSpPr>
          <p:spPr>
            <a:xfrm>
              <a:off x="8951345" y="6194431"/>
              <a:ext cx="122931" cy="122930"/>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286" name="Straight Connector 285"/>
            <p:cNvCxnSpPr/>
            <p:nvPr userDrawn="1"/>
          </p:nvCxnSpPr>
          <p:spPr>
            <a:xfrm flipV="1">
              <a:off x="9023350" y="6000750"/>
              <a:ext cx="790575" cy="10096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userDrawn="1"/>
          </p:nvCxnSpPr>
          <p:spPr>
            <a:xfrm flipV="1">
              <a:off x="9544050" y="6067426"/>
              <a:ext cx="371475" cy="653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userDrawn="1"/>
          </p:nvCxnSpPr>
          <p:spPr>
            <a:xfrm flipV="1">
              <a:off x="6671734" y="5621866"/>
              <a:ext cx="2870200" cy="99483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userDrawn="1"/>
          </p:nvCxnSpPr>
          <p:spPr>
            <a:xfrm flipV="1">
              <a:off x="5376334" y="5528733"/>
              <a:ext cx="4131733" cy="846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userDrawn="1"/>
          </p:nvCxnSpPr>
          <p:spPr>
            <a:xfrm flipV="1">
              <a:off x="4258734" y="5422900"/>
              <a:ext cx="5228166" cy="482601"/>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88368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33255" y="1600200"/>
            <a:ext cx="11087245" cy="4025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40476969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 No Bullets   ">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33255" y="1600200"/>
            <a:ext cx="11087245" cy="4025900"/>
          </a:xfrm>
          <a:prstGeom prst="rect">
            <a:avLst/>
          </a:prstGeom>
        </p:spPr>
        <p:txBody>
          <a:bodyPr lIns="0" tIns="0" rIns="0" bIns="0">
            <a:noAutofit/>
          </a:bodyPr>
          <a:lstStyle>
            <a:lvl1pPr marL="18288" indent="0">
              <a:spcBef>
                <a:spcPts val="600"/>
              </a:spcBef>
              <a:spcAft>
                <a:spcPts val="600"/>
              </a:spcAft>
              <a:buClr>
                <a:schemeClr val="tx2"/>
              </a:buClr>
              <a:buFont typeface="Wingdings" charset="2"/>
              <a:buNone/>
              <a:defRPr sz="2300">
                <a:latin typeface="+mn-lt"/>
              </a:defRPr>
            </a:lvl1pPr>
            <a:lvl2pPr marL="365760" indent="-256032">
              <a:spcBef>
                <a:spcPts val="600"/>
              </a:spcBef>
              <a:spcAft>
                <a:spcPts val="600"/>
              </a:spcAft>
              <a:buClr>
                <a:schemeClr val="tx2"/>
              </a:buClr>
              <a:buFont typeface="Wingdings" charset="2"/>
              <a:buChar char="§"/>
              <a:defRPr sz="2300">
                <a:latin typeface="+mn-lt"/>
              </a:defRPr>
            </a:lvl2pPr>
            <a:lvl3pPr marL="758952" indent="-256032">
              <a:spcBef>
                <a:spcPts val="600"/>
              </a:spcBef>
              <a:spcAft>
                <a:spcPts val="600"/>
              </a:spcAft>
              <a:buClr>
                <a:schemeClr val="tx2"/>
              </a:buClr>
              <a:buFont typeface="Wingdings" charset="2"/>
              <a:buChar char="§"/>
              <a:defRPr sz="2100">
                <a:latin typeface="+mn-lt"/>
              </a:defRPr>
            </a:lvl3pPr>
            <a:lvl4pPr marL="1133856" indent="-219456">
              <a:spcAft>
                <a:spcPts val="600"/>
              </a:spcAft>
              <a:buClr>
                <a:schemeClr val="tx2"/>
              </a:buClr>
              <a:buFont typeface="Wingdings" charset="2"/>
              <a:buChar char="§"/>
              <a:defRPr sz="1800">
                <a:latin typeface="+mn-lt"/>
              </a:defRPr>
            </a:lvl4pPr>
            <a:lvl5pPr marL="1472184"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8" name="TextBox 17"/>
          <p:cNvSpPr txBox="1"/>
          <p:nvPr userDrawn="1"/>
        </p:nvSpPr>
        <p:spPr>
          <a:xfrm>
            <a:off x="561735" y="6622876"/>
            <a:ext cx="5057902" cy="1384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2969549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Content Placeholder 2"/>
          <p:cNvSpPr>
            <a:spLocks noGrp="1"/>
          </p:cNvSpPr>
          <p:nvPr>
            <p:ph idx="1" hasCustomPrompt="1"/>
          </p:nvPr>
        </p:nvSpPr>
        <p:spPr>
          <a:xfrm>
            <a:off x="6083300" y="2527300"/>
            <a:ext cx="5537200" cy="2489200"/>
          </a:xfrm>
          <a:prstGeom prst="rect">
            <a:avLst/>
          </a:prstGeom>
        </p:spPr>
        <p:txBody>
          <a:bodyPr lIns="0" tIns="0" rIns="0" bIns="0">
            <a:noAutofit/>
          </a:bodyPr>
          <a:lstStyle>
            <a:lvl1pPr marL="18288" indent="0">
              <a:spcBef>
                <a:spcPts val="600"/>
              </a:spcBef>
              <a:spcAft>
                <a:spcPts val="600"/>
              </a:spcAft>
              <a:buClr>
                <a:schemeClr val="tx2"/>
              </a:buClr>
              <a:buFont typeface="Wingdings" charset="2"/>
              <a:buNone/>
              <a:defRPr sz="2300">
                <a:latin typeface="+mn-lt"/>
              </a:defRPr>
            </a:lvl1pPr>
            <a:lvl2pPr marL="365760" indent="-256032">
              <a:spcBef>
                <a:spcPts val="600"/>
              </a:spcBef>
              <a:spcAft>
                <a:spcPts val="600"/>
              </a:spcAft>
              <a:buClr>
                <a:schemeClr val="tx2"/>
              </a:buClr>
              <a:buFont typeface="Wingdings" charset="2"/>
              <a:buChar char="§"/>
              <a:defRPr sz="2300">
                <a:latin typeface="+mn-lt"/>
              </a:defRPr>
            </a:lvl2pPr>
            <a:lvl3pPr marL="758952" indent="-256032">
              <a:spcBef>
                <a:spcPts val="600"/>
              </a:spcBef>
              <a:spcAft>
                <a:spcPts val="600"/>
              </a:spcAft>
              <a:buClr>
                <a:schemeClr val="tx2"/>
              </a:buClr>
              <a:buFont typeface="Wingdings" charset="2"/>
              <a:buChar char="§"/>
              <a:defRPr sz="2100">
                <a:latin typeface="+mn-lt"/>
              </a:defRPr>
            </a:lvl3pPr>
            <a:lvl4pPr marL="1133856" indent="-219456">
              <a:spcAft>
                <a:spcPts val="600"/>
              </a:spcAft>
              <a:buClr>
                <a:schemeClr val="tx2"/>
              </a:buClr>
              <a:buFont typeface="Wingdings" charset="2"/>
              <a:buChar char="§"/>
              <a:defRPr sz="1800">
                <a:latin typeface="+mn-lt"/>
              </a:defRPr>
            </a:lvl4pPr>
            <a:lvl5pPr marL="1472184"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0" name="Title 1"/>
          <p:cNvSpPr>
            <a:spLocks noGrp="1"/>
          </p:cNvSpPr>
          <p:nvPr>
            <p:ph type="ctrTitle" hasCustomPrompt="1"/>
          </p:nvPr>
        </p:nvSpPr>
        <p:spPr>
          <a:xfrm>
            <a:off x="6083299" y="18192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3"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25278754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ullets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24" name="Title 1"/>
          <p:cNvSpPr>
            <a:spLocks noGrp="1"/>
          </p:cNvSpPr>
          <p:nvPr>
            <p:ph type="ctrTitle" hasCustomPrompt="1"/>
          </p:nvPr>
        </p:nvSpPr>
        <p:spPr>
          <a:xfrm>
            <a:off x="6083299" y="18192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Content Placeholder 2"/>
          <p:cNvSpPr>
            <a:spLocks noGrp="1"/>
          </p:cNvSpPr>
          <p:nvPr>
            <p:ph idx="10" hasCustomPrompt="1"/>
          </p:nvPr>
        </p:nvSpPr>
        <p:spPr>
          <a:xfrm>
            <a:off x="6083300" y="2527300"/>
            <a:ext cx="5537200" cy="24765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7"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37311275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24" name="Title 1"/>
          <p:cNvSpPr>
            <a:spLocks noGrp="1"/>
          </p:cNvSpPr>
          <p:nvPr>
            <p:ph type="ctrTitle" hasCustomPrompt="1"/>
          </p:nvPr>
        </p:nvSpPr>
        <p:spPr>
          <a:xfrm>
            <a:off x="6083299" y="32797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 name="Text Placeholder 8"/>
          <p:cNvSpPr>
            <a:spLocks noGrp="1"/>
          </p:cNvSpPr>
          <p:nvPr>
            <p:ph type="body" sz="quarter" idx="16" hasCustomPrompt="1"/>
          </p:nvPr>
        </p:nvSpPr>
        <p:spPr>
          <a:xfrm>
            <a:off x="6087456" y="30141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2313338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2 Lines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 name="Title 1"/>
          <p:cNvSpPr>
            <a:spLocks noGrp="1"/>
          </p:cNvSpPr>
          <p:nvPr>
            <p:ph type="ctrTitle" hasCustomPrompt="1"/>
          </p:nvPr>
        </p:nvSpPr>
        <p:spPr>
          <a:xfrm>
            <a:off x="6083299" y="30861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10" name="Text Placeholder 8"/>
          <p:cNvSpPr>
            <a:spLocks noGrp="1"/>
          </p:cNvSpPr>
          <p:nvPr>
            <p:ph type="body" sz="quarter" idx="16" hasCustomPrompt="1"/>
          </p:nvPr>
        </p:nvSpPr>
        <p:spPr>
          <a:xfrm>
            <a:off x="6087456" y="28236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6097868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ullets - Right - 2 Line Titl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83299" y="18288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Content Placeholder 2"/>
          <p:cNvSpPr>
            <a:spLocks noGrp="1"/>
          </p:cNvSpPr>
          <p:nvPr>
            <p:ph idx="10" hasCustomPrompt="1"/>
          </p:nvPr>
        </p:nvSpPr>
        <p:spPr>
          <a:xfrm>
            <a:off x="6083300" y="3035300"/>
            <a:ext cx="5537200" cy="2247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24692544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2 Line Title">
    <p:spTree>
      <p:nvGrpSpPr>
        <p:cNvPr id="1" name=""/>
        <p:cNvGrpSpPr/>
        <p:nvPr/>
      </p:nvGrpSpPr>
      <p:grpSpPr>
        <a:xfrm>
          <a:off x="0" y="0"/>
          <a:ext cx="0" cy="0"/>
          <a:chOff x="0" y="0"/>
          <a:chExt cx="0" cy="0"/>
        </a:xfrm>
      </p:grpSpPr>
      <p:sp>
        <p:nvSpPr>
          <p:cNvPr id="28" name="Text Placeholder 27"/>
          <p:cNvSpPr>
            <a:spLocks noGrp="1"/>
          </p:cNvSpPr>
          <p:nvPr userDrawn="1">
            <p:ph type="body" sz="quarter" idx="10" hasCustomPrompt="1"/>
          </p:nvPr>
        </p:nvSpPr>
        <p:spPr>
          <a:xfrm>
            <a:off x="572449" y="25569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15" name="Title 1"/>
          <p:cNvSpPr>
            <a:spLocks noGrp="1"/>
          </p:cNvSpPr>
          <p:nvPr>
            <p:ph type="ctrTitle" hasCustomPrompt="1"/>
          </p:nvPr>
        </p:nvSpPr>
        <p:spPr>
          <a:xfrm>
            <a:off x="542743" y="1587500"/>
            <a:ext cx="11141257" cy="95038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br>
              <a:rPr lang="en-US" dirty="0" smtClean="0"/>
            </a:br>
            <a:r>
              <a:rPr lang="en-US" dirty="0" smtClean="0"/>
              <a:t>TWO LINES</a:t>
            </a:r>
            <a:endParaRPr lang="en-US" dirty="0"/>
          </a:p>
        </p:txBody>
      </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7" name="Rectangle 16"/>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rgbClr val="44499C"/>
              </a:solidFill>
            </a:endParaRPr>
          </a:p>
        </p:txBody>
      </p:sp>
      <p:sp>
        <p:nvSpPr>
          <p:cNvPr id="464" name="TextBox 463"/>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204" name="Group 203"/>
          <p:cNvGrpSpPr/>
          <p:nvPr userDrawn="1"/>
        </p:nvGrpSpPr>
        <p:grpSpPr>
          <a:xfrm>
            <a:off x="1206558" y="275335"/>
            <a:ext cx="11695521" cy="7269118"/>
            <a:chOff x="935649" y="38267"/>
            <a:chExt cx="11695521" cy="7269118"/>
          </a:xfrm>
        </p:grpSpPr>
        <p:cxnSp>
          <p:nvCxnSpPr>
            <p:cNvPr id="205" name="Straight Connector 204"/>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254"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257"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2" name="Oval 251"/>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3" name="Oval 252"/>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4" name="Oval 253"/>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5" name="Oval 254"/>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6" name="Oval 255"/>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7" name="Oval 256"/>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8" name="Oval 257"/>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473059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ntent - Right - 2 Line Titl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83299" y="18288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27" name="Content Placeholder 2"/>
          <p:cNvSpPr>
            <a:spLocks noGrp="1"/>
          </p:cNvSpPr>
          <p:nvPr userDrawn="1">
            <p:ph idx="1" hasCustomPrompt="1"/>
          </p:nvPr>
        </p:nvSpPr>
        <p:spPr>
          <a:xfrm>
            <a:off x="6083300" y="3035300"/>
            <a:ext cx="5537200" cy="2286000"/>
          </a:xfrm>
          <a:prstGeom prst="rect">
            <a:avLst/>
          </a:prstGeom>
        </p:spPr>
        <p:txBody>
          <a:bodyPr lIns="0" tIns="0" rIns="0" bIns="0">
            <a:noAutofit/>
          </a:bodyPr>
          <a:lstStyle>
            <a:lvl1pPr marL="0" indent="0">
              <a:spcBef>
                <a:spcPts val="600"/>
              </a:spcBef>
              <a:spcAft>
                <a:spcPts val="600"/>
              </a:spcAft>
              <a:buClr>
                <a:schemeClr val="tx2"/>
              </a:buClr>
              <a:buFont typeface="Arial"/>
              <a:buNone/>
              <a:defRPr sz="2300">
                <a:latin typeface="+mn-lt"/>
              </a:defRPr>
            </a:lvl1pPr>
            <a:lvl2pPr marL="722376" indent="-257175">
              <a:spcBef>
                <a:spcPts val="600"/>
              </a:spcBef>
              <a:spcAft>
                <a:spcPts val="600"/>
              </a:spcAft>
              <a:buClr>
                <a:schemeClr val="tx2"/>
              </a:buClr>
              <a:buFont typeface="Wingdings" charset="2"/>
              <a:buChar char="§"/>
              <a:defRPr sz="2300">
                <a:latin typeface="+mn-lt"/>
              </a:defRPr>
            </a:lvl2pPr>
            <a:lvl3pPr marL="1196975" indent="-242888">
              <a:spcBef>
                <a:spcPts val="600"/>
              </a:spcBef>
              <a:spcAft>
                <a:spcPts val="600"/>
              </a:spcAft>
              <a:buClr>
                <a:schemeClr val="tx2"/>
              </a:buClr>
              <a:buFont typeface="Wingdings" charset="2"/>
              <a:buChar char="§"/>
              <a:defRPr sz="2100">
                <a:latin typeface="+mn-lt"/>
              </a:defRPr>
            </a:lvl3pPr>
            <a:lvl4pPr marL="1654175" indent="-222250">
              <a:spcAft>
                <a:spcPts val="600"/>
              </a:spcAft>
              <a:buClr>
                <a:schemeClr val="tx2"/>
              </a:buClr>
              <a:buFont typeface="Wingdings" charset="2"/>
              <a:buChar char="§"/>
              <a:defRPr sz="1800">
                <a:latin typeface="+mn-lt"/>
              </a:defRPr>
            </a:lvl4pPr>
            <a:lvl5pPr marL="2109788"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0937550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0" name="Text Placeholder 2"/>
          <p:cNvSpPr>
            <a:spLocks noGrp="1"/>
          </p:cNvSpPr>
          <p:nvPr>
            <p:ph type="body" sz="quarter" idx="10" hasCustomPrompt="1"/>
          </p:nvPr>
        </p:nvSpPr>
        <p:spPr>
          <a:xfrm>
            <a:off x="546100" y="1422400"/>
            <a:ext cx="11099800" cy="419100"/>
          </a:xfrm>
          <a:prstGeom prst="rect">
            <a:avLst/>
          </a:prstGeom>
        </p:spPr>
        <p:txBody>
          <a:bodyPr lIns="0" tIns="0" rIns="0" bIns="0"/>
          <a:lstStyle>
            <a:lvl1pPr marL="0" indent="0">
              <a:buNone/>
              <a:defRPr sz="2000" strike="noStrike" cap="none" normalizeH="0" baseline="0">
                <a:solidFill>
                  <a:srgbClr val="666666"/>
                </a:solidFill>
              </a:defRPr>
            </a:lvl1pPr>
          </a:lstStyle>
          <a:p>
            <a:pPr lvl="0"/>
            <a:r>
              <a:rPr lang="en-US" dirty="0"/>
              <a:t>Add Subtitle</a:t>
            </a:r>
          </a:p>
        </p:txBody>
      </p:sp>
      <p:pic>
        <p:nvPicPr>
          <p:cNvPr id="17" name="Picture 16"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1" name="TextBox 20"/>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11" name="Rectangle 1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0" name="Content Placeholder 2"/>
          <p:cNvSpPr>
            <a:spLocks noGrp="1"/>
          </p:cNvSpPr>
          <p:nvPr>
            <p:ph idx="1" hasCustomPrompt="1"/>
          </p:nvPr>
        </p:nvSpPr>
        <p:spPr>
          <a:xfrm>
            <a:off x="533255" y="1968500"/>
            <a:ext cx="11087245" cy="4025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dirty="0"/>
          </a:p>
        </p:txBody>
      </p:sp>
    </p:spTree>
    <p:extLst>
      <p:ext uri="{BB962C8B-B14F-4D97-AF65-F5344CB8AC3E}">
        <p14:creationId xmlns:p14="http://schemas.microsoft.com/office/powerpoint/2010/main" val="26810031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33257" y="1600200"/>
            <a:ext cx="11074543" cy="4000500"/>
          </a:xfrm>
          <a:prstGeom prst="rect">
            <a:avLst/>
          </a:prstGeom>
          <a:noFill/>
        </p:spPr>
        <p:txBody>
          <a:bodyPr lIns="0" tIns="0" rIns="0" bIns="0">
            <a:noAutofit/>
          </a:bodyPr>
          <a:lstStyle>
            <a:lvl1pPr marL="0">
              <a:buNone/>
              <a:defRPr sz="2300">
                <a:latin typeface="+mn-lt"/>
              </a:defRPr>
            </a:lvl1pPr>
          </a:lstStyle>
          <a:p>
            <a:r>
              <a:rPr lang="en-US" dirty="0" smtClean="0"/>
              <a:t>Click icon to add picture or diagrams</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7" name="TextBox 16"/>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9" name="Rectangle 8"/>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6092521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99" y="3225800"/>
            <a:ext cx="11071297"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4" name="Picture Placeholder 3"/>
          <p:cNvSpPr>
            <a:spLocks noGrp="1"/>
          </p:cNvSpPr>
          <p:nvPr>
            <p:ph type="pic" sz="quarter" idx="10" hasCustomPrompt="1"/>
          </p:nvPr>
        </p:nvSpPr>
        <p:spPr>
          <a:xfrm>
            <a:off x="546100" y="939800"/>
            <a:ext cx="11074400" cy="2108200"/>
          </a:xfrm>
          <a:prstGeom prst="rect">
            <a:avLst/>
          </a:prstGeom>
        </p:spPr>
        <p:txBody>
          <a:bodyPr/>
          <a:lstStyle>
            <a:lvl1pPr marL="0" indent="0">
              <a:buNone/>
              <a:defRPr baseline="0"/>
            </a:lvl1pPr>
          </a:lstStyle>
          <a:p>
            <a:r>
              <a:rPr lang="en-US" dirty="0" smtClean="0"/>
              <a:t>{Insert picture here}</a:t>
            </a:r>
            <a:endParaRPr lang="en-US" dirty="0"/>
          </a:p>
        </p:txBody>
      </p:sp>
      <p:pic>
        <p:nvPicPr>
          <p:cNvPr id="24" name="Picture 2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7" name="TextBox 26"/>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21" name="Rectangle 2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 name="Content Placeholder 2"/>
          <p:cNvSpPr>
            <a:spLocks noGrp="1"/>
          </p:cNvSpPr>
          <p:nvPr>
            <p:ph idx="1" hasCustomPrompt="1"/>
          </p:nvPr>
        </p:nvSpPr>
        <p:spPr>
          <a:xfrm>
            <a:off x="533255" y="3937000"/>
            <a:ext cx="11087245" cy="23368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3366214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5" name="Content Placeholder 4"/>
          <p:cNvSpPr>
            <a:spLocks noGrp="1"/>
          </p:cNvSpPr>
          <p:nvPr>
            <p:ph sz="quarter" idx="10" hasCustomPrompt="1"/>
          </p:nvPr>
        </p:nvSpPr>
        <p:spPr>
          <a:xfrm>
            <a:off x="533399" y="1612900"/>
            <a:ext cx="5260975" cy="4445000"/>
          </a:xfrm>
          <a:prstGeom prst="rect">
            <a:avLst/>
          </a:prstGeom>
        </p:spPr>
        <p:txBody>
          <a:bodyPr lIns="0" tIns="0" rIns="0" bIns="0"/>
          <a:lstStyle>
            <a:lvl1pPr>
              <a:defRPr sz="2300" baseline="0"/>
            </a:lvl1pPr>
            <a:lvl2pPr marL="722376" indent="-256032">
              <a:spcAft>
                <a:spcPts val="600"/>
              </a:spcAft>
              <a:defRPr sz="2300"/>
            </a:lvl2pPr>
            <a:lvl3pPr marL="1197864" indent="-246888">
              <a:spcAft>
                <a:spcPts val="600"/>
              </a:spcAft>
              <a:defRPr sz="2100"/>
            </a:lvl3pPr>
            <a:lvl4pPr marL="1655064" indent="-219456">
              <a:spcAft>
                <a:spcPts val="600"/>
              </a:spcAft>
              <a:defRPr sz="1800"/>
            </a:lvl4pPr>
            <a:lvl5pPr marL="2112264" indent="-219456">
              <a:spcAft>
                <a:spcPts val="600"/>
              </a:spcAft>
              <a:defRPr sz="1800"/>
            </a:lvl5pPr>
          </a:lstStyle>
          <a:p>
            <a:pPr lvl="0"/>
            <a:r>
              <a:rPr lang="en-US" dirty="0" smtClean="0"/>
              <a:t>Click to add text or graphics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4"/>
          <p:cNvSpPr>
            <a:spLocks noGrp="1"/>
          </p:cNvSpPr>
          <p:nvPr>
            <p:ph sz="quarter" idx="12" hasCustomPrompt="1"/>
          </p:nvPr>
        </p:nvSpPr>
        <p:spPr>
          <a:xfrm>
            <a:off x="6388099" y="1612900"/>
            <a:ext cx="5260975" cy="4445000"/>
          </a:xfrm>
          <a:prstGeom prst="rect">
            <a:avLst/>
          </a:prstGeom>
        </p:spPr>
        <p:txBody>
          <a:bodyPr lIns="0" tIns="0" rIns="0" bIns="0"/>
          <a:lstStyle>
            <a:lvl1pPr>
              <a:defRPr sz="2300" baseline="0"/>
            </a:lvl1pPr>
            <a:lvl2pPr marL="722376" indent="-256032">
              <a:spcAft>
                <a:spcPts val="600"/>
              </a:spcAft>
              <a:defRPr sz="2300"/>
            </a:lvl2pPr>
            <a:lvl3pPr marL="1197864" indent="-246888">
              <a:spcAft>
                <a:spcPts val="600"/>
              </a:spcAft>
              <a:defRPr sz="2100"/>
            </a:lvl3pPr>
            <a:lvl4pPr marL="1655064" indent="-219456">
              <a:spcAft>
                <a:spcPts val="600"/>
              </a:spcAft>
              <a:defRPr sz="1800"/>
            </a:lvl4pPr>
            <a:lvl5pPr marL="2112264" indent="-219456">
              <a:spcAft>
                <a:spcPts val="600"/>
              </a:spcAft>
              <a:defRPr sz="1800"/>
            </a:lvl5pPr>
          </a:lstStyle>
          <a:p>
            <a:pPr lvl="0"/>
            <a:r>
              <a:rPr lang="en-US" dirty="0" smtClean="0"/>
              <a:t>Click to add text or graphics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1" name="Picture 30"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34" name="TextBox 33"/>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28" name="Rectangle 2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0"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148583220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3" name="Picture 12"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4281142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line">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3" name="Picture 12"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7" name="Text Placeholder 2"/>
          <p:cNvSpPr>
            <a:spLocks noGrp="1"/>
          </p:cNvSpPr>
          <p:nvPr>
            <p:ph type="body" sz="quarter" idx="10" hasCustomPrompt="1"/>
          </p:nvPr>
        </p:nvSpPr>
        <p:spPr>
          <a:xfrm>
            <a:off x="546100" y="1422400"/>
            <a:ext cx="11099800" cy="419100"/>
          </a:xfrm>
          <a:prstGeom prst="rect">
            <a:avLst/>
          </a:prstGeom>
        </p:spPr>
        <p:txBody>
          <a:bodyPr lIns="0" tIns="0" rIns="0" bIns="0"/>
          <a:lstStyle>
            <a:lvl1pPr marL="0" indent="0">
              <a:buNone/>
              <a:defRPr sz="2000" strike="noStrike" cap="none" normalizeH="0" baseline="0">
                <a:solidFill>
                  <a:srgbClr val="666666"/>
                </a:solidFill>
              </a:defRPr>
            </a:lvl1pPr>
          </a:lstStyle>
          <a:p>
            <a:pPr lvl="0"/>
            <a:r>
              <a:rPr lang="en-US" dirty="0"/>
              <a:t>Add Subtitle</a:t>
            </a:r>
          </a:p>
        </p:txBody>
      </p:sp>
      <p:sp>
        <p:nvSpPr>
          <p:cNvPr id="9"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18031905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7" name="Rectangle 6"/>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8" name="Title 1"/>
          <p:cNvSpPr>
            <a:spLocks noGrp="1"/>
          </p:cNvSpPr>
          <p:nvPr>
            <p:ph type="ctrTitle" hasCustomPrompt="1"/>
          </p:nvPr>
        </p:nvSpPr>
        <p:spPr>
          <a:xfrm>
            <a:off x="533256" y="87376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0087649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TextBox 12"/>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6" name="Rectangle 5"/>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7" name="Title 1"/>
          <p:cNvSpPr>
            <a:spLocks noGrp="1"/>
          </p:cNvSpPr>
          <p:nvPr>
            <p:ph type="ctrTitle" hasCustomPrompt="1"/>
          </p:nvPr>
        </p:nvSpPr>
        <p:spPr>
          <a:xfrm>
            <a:off x="533256" y="87376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23443854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3256" y="87376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227619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542743" y="1547299"/>
            <a:ext cx="11141258" cy="57783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endParaRPr lang="en-US" dirty="0"/>
          </a:p>
        </p:txBody>
      </p:sp>
      <p:sp>
        <p:nvSpPr>
          <p:cNvPr id="25" name="Text Placeholder 27"/>
          <p:cNvSpPr>
            <a:spLocks noGrp="1"/>
          </p:cNvSpPr>
          <p:nvPr>
            <p:ph type="body" sz="quarter" idx="10" hasCustomPrompt="1"/>
          </p:nvPr>
        </p:nvSpPr>
        <p:spPr>
          <a:xfrm>
            <a:off x="572449" y="2510368"/>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28"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Subtitle</a:t>
            </a:r>
            <a:endParaRPr lang="en-US" dirty="0"/>
          </a:p>
        </p:txBody>
      </p:sp>
      <p:pic>
        <p:nvPicPr>
          <p:cNvPr id="16" name="Picture 15"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8" name="Rectangle 1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3" name="TextBox 212"/>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205" name="Group 204"/>
          <p:cNvGrpSpPr/>
          <p:nvPr userDrawn="1"/>
        </p:nvGrpSpPr>
        <p:grpSpPr>
          <a:xfrm>
            <a:off x="1206558" y="275335"/>
            <a:ext cx="11695521" cy="7269118"/>
            <a:chOff x="935649" y="38267"/>
            <a:chExt cx="11695521" cy="7269118"/>
          </a:xfrm>
        </p:grpSpPr>
        <p:cxnSp>
          <p:nvCxnSpPr>
            <p:cNvPr id="206" name="Straight Connector 205"/>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453"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56"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451" name="Oval 450"/>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2" name="Oval 451"/>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3" name="Oval 452"/>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4" name="Oval 453"/>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5" name="Oval 454"/>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6" name="Oval 455"/>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7" name="Oval 456"/>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8" name="Oval 457"/>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9" name="Oval 458"/>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0" name="Oval 459"/>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1" name="Oval 460"/>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2" name="Oval 461"/>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3" name="Oval 462"/>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4" name="Oval 463"/>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5" name="Oval 464"/>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6" name="Oval 465"/>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7" name="Oval 466"/>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8" name="Oval 467"/>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9" name="Oval 468"/>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0" name="Oval 469"/>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1" name="Oval 470"/>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2" name="Oval 471"/>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3" name="Oval 472"/>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4" name="Oval 473"/>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5" name="Oval 474"/>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6" name="Oval 475"/>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7" name="Oval 476"/>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8" name="Oval 477"/>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97501818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l Code">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hasCustomPrompt="1"/>
          </p:nvPr>
        </p:nvSpPr>
        <p:spPr>
          <a:xfrm>
            <a:off x="558655" y="939800"/>
            <a:ext cx="11087245" cy="4787900"/>
          </a:xfrm>
          <a:prstGeom prst="rect">
            <a:avLst/>
          </a:prstGeo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
        <p:nvSpPr>
          <p:cNvPr id="5" name="Rectangle 4"/>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1051592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on Righ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939800"/>
            <a:ext cx="5453780" cy="5214471"/>
          </a:xfrm>
          <a:prstGeom prst="rect">
            <a:avLst/>
          </a:prstGeo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sp>
        <p:nvSpPr>
          <p:cNvPr id="11" name="Title 1"/>
          <p:cNvSpPr>
            <a:spLocks noGrp="1"/>
          </p:cNvSpPr>
          <p:nvPr>
            <p:ph type="ctrTitle" hasCustomPrompt="1"/>
          </p:nvPr>
        </p:nvSpPr>
        <p:spPr>
          <a:xfrm>
            <a:off x="558656" y="9398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3" name="Content Placeholder 2"/>
          <p:cNvSpPr>
            <a:spLocks noGrp="1"/>
          </p:cNvSpPr>
          <p:nvPr>
            <p:ph sz="quarter" idx="10" hasCustomPrompt="1"/>
          </p:nvPr>
        </p:nvSpPr>
        <p:spPr>
          <a:xfrm>
            <a:off x="558800" y="1676400"/>
            <a:ext cx="5016500" cy="4483100"/>
          </a:xfrm>
          <a:prstGeom prst="rect">
            <a:avLst/>
          </a:prstGeom>
        </p:spPr>
        <p:txBody>
          <a:bodyPr/>
          <a:lstStyle>
            <a:lvl1pPr>
              <a:defRPr sz="2800"/>
            </a:lvl1pPr>
            <a:lvl2pPr>
              <a:defRPr sz="2400"/>
            </a:lvl2pPr>
            <a:lvl3pPr>
              <a:defRPr sz="2400"/>
            </a:lvl3pPr>
            <a:lvl4pPr>
              <a:defRPr sz="2000"/>
            </a:lvl4pPr>
            <a:lvl5pP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11404"/>
            <a:ext cx="1489075" cy="298450"/>
          </a:xfrm>
          <a:prstGeom prst="rect">
            <a:avLst/>
          </a:prstGeom>
        </p:spPr>
      </p:pic>
      <p:sp>
        <p:nvSpPr>
          <p:cNvPr id="9" name="Rectangle 8"/>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60993859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on bottom">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a:prstGeom prst="rect">
            <a:avLst/>
          </a:prstGeo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sp>
        <p:nvSpPr>
          <p:cNvPr id="14" name="Title 1"/>
          <p:cNvSpPr>
            <a:spLocks noGrp="1"/>
          </p:cNvSpPr>
          <p:nvPr>
            <p:ph type="ctrTitle" hasCustomPrompt="1"/>
          </p:nvPr>
        </p:nvSpPr>
        <p:spPr>
          <a:xfrm>
            <a:off x="558656" y="9398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727199"/>
            <a:ext cx="11215532" cy="1485901"/>
          </a:xfrm>
          <a:prstGeom prst="rect">
            <a:avLst/>
          </a:prstGeo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0" name="Picture 9"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11404"/>
            <a:ext cx="1489075" cy="298450"/>
          </a:xfrm>
          <a:prstGeom prst="rect">
            <a:avLst/>
          </a:prstGeom>
        </p:spPr>
      </p:pic>
      <p:sp>
        <p:nvSpPr>
          <p:cNvPr id="11" name="Rectangle 1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38652816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sp>
        <p:nvSpPr>
          <p:cNvPr id="33" name="Picture Placeholder 6"/>
          <p:cNvSpPr>
            <a:spLocks noGrp="1"/>
          </p:cNvSpPr>
          <p:nvPr>
            <p:ph type="pic" sz="quarter" idx="14" hasCustomPrompt="1"/>
          </p:nvPr>
        </p:nvSpPr>
        <p:spPr>
          <a:xfrm>
            <a:off x="575730" y="2650604"/>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75656" y="4004737"/>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75669" y="4258737"/>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72654" y="2650604"/>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72580" y="4004737"/>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72593" y="4258737"/>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5007690" y="2650607"/>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5007616" y="4004740"/>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5007629" y="4258740"/>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42726" y="2650610"/>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42652" y="4004743"/>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42665" y="4258743"/>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31" name="Text Placeholder 27"/>
          <p:cNvSpPr>
            <a:spLocks noGrp="1"/>
          </p:cNvSpPr>
          <p:nvPr>
            <p:ph type="body" sz="quarter" idx="10" hasCustomPrompt="1"/>
          </p:nvPr>
        </p:nvSpPr>
        <p:spPr>
          <a:xfrm>
            <a:off x="572449" y="20743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32" name="Title 1"/>
          <p:cNvSpPr>
            <a:spLocks noGrp="1"/>
          </p:cNvSpPr>
          <p:nvPr>
            <p:ph type="ctrTitle" hasCustomPrompt="1"/>
          </p:nvPr>
        </p:nvSpPr>
        <p:spPr>
          <a:xfrm>
            <a:off x="542743" y="1458399"/>
            <a:ext cx="11141257" cy="577835"/>
          </a:xfrm>
          <a:noFill/>
        </p:spPr>
        <p:txBody>
          <a:bodyPr lIns="0" tIns="0" rIns="0" bIns="0" anchor="ctr" anchorCtr="0">
            <a:noAutofit/>
          </a:bodyPr>
          <a:lstStyle>
            <a:lvl1pPr>
              <a:lnSpc>
                <a:spcPts val="5127"/>
              </a:lnSpc>
              <a:spcBef>
                <a:spcPts val="0"/>
              </a:spcBef>
              <a:spcAft>
                <a:spcPts val="0"/>
              </a:spcAft>
              <a:defRPr sz="3800" b="1">
                <a:solidFill>
                  <a:schemeClr val="accent1"/>
                </a:solidFill>
              </a:defRPr>
            </a:lvl1pPr>
          </a:lstStyle>
          <a:p>
            <a:r>
              <a:rPr lang="en-US" dirty="0" smtClean="0"/>
              <a:t>PRESENTATION TITLE</a:t>
            </a:r>
            <a:endParaRPr lang="en-US" dirty="0"/>
          </a:p>
        </p:txBody>
      </p:sp>
      <p:pic>
        <p:nvPicPr>
          <p:cNvPr id="34" name="Picture 3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37" name="Rectangle 36"/>
          <p:cNvSpPr/>
          <p:nvPr userDrawn="1"/>
        </p:nvSpPr>
        <p:spPr>
          <a:xfrm>
            <a:off x="1" y="-1"/>
            <a:ext cx="12215874" cy="91438"/>
          </a:xfrm>
          <a:prstGeom prst="rect">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1" name="TextBox 210"/>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304" name="Group 303"/>
          <p:cNvGrpSpPr/>
          <p:nvPr userDrawn="1"/>
        </p:nvGrpSpPr>
        <p:grpSpPr>
          <a:xfrm>
            <a:off x="564671" y="275335"/>
            <a:ext cx="12337408" cy="7269118"/>
            <a:chOff x="564671" y="275335"/>
            <a:chExt cx="12337408" cy="7269118"/>
          </a:xfrm>
        </p:grpSpPr>
        <p:sp>
          <p:nvSpPr>
            <p:cNvPr id="305" name="TextBox 304"/>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cxnSp>
          <p:nvCxnSpPr>
            <p:cNvPr id="306" name="Straight Connector 305"/>
            <p:cNvCxnSpPr/>
            <p:nvPr userDrawn="1"/>
          </p:nvCxnSpPr>
          <p:spPr>
            <a:xfrm flipH="1" flipV="1">
              <a:off x="10342009" y="5317068"/>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userDrawn="1"/>
          </p:nvCxnSpPr>
          <p:spPr>
            <a:xfrm>
              <a:off x="3763421" y="4703235"/>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userDrawn="1"/>
          </p:nvCxnSpPr>
          <p:spPr>
            <a:xfrm>
              <a:off x="7277100" y="4724400"/>
              <a:ext cx="3390865" cy="6678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userDrawn="1"/>
          </p:nvCxnSpPr>
          <p:spPr>
            <a:xfrm>
              <a:off x="8352344" y="4679015"/>
              <a:ext cx="2065865" cy="6761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userDrawn="1"/>
          </p:nvCxnSpPr>
          <p:spPr>
            <a:xfrm>
              <a:off x="9296402" y="4809066"/>
              <a:ext cx="1626892" cy="82884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userDrawn="1"/>
          </p:nvCxnSpPr>
          <p:spPr>
            <a:xfrm>
              <a:off x="9199513" y="4497656"/>
              <a:ext cx="1265287" cy="100779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a:stCxn id="355" idx="5"/>
            </p:cNvCxnSpPr>
            <p:nvPr userDrawn="1"/>
          </p:nvCxnSpPr>
          <p:spPr>
            <a:xfrm>
              <a:off x="9200863" y="4252143"/>
              <a:ext cx="1422687" cy="14374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3" name="Straight Connector 312"/>
            <p:cNvCxnSpPr>
              <a:stCxn id="358" idx="5"/>
            </p:cNvCxnSpPr>
            <p:nvPr userDrawn="1"/>
          </p:nvCxnSpPr>
          <p:spPr>
            <a:xfrm>
              <a:off x="9005255" y="3739021"/>
              <a:ext cx="1573845" cy="18870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userDrawn="1"/>
          </p:nvCxnSpPr>
          <p:spPr>
            <a:xfrm>
              <a:off x="9961009" y="1693337"/>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userDrawn="1"/>
          </p:nvCxnSpPr>
          <p:spPr>
            <a:xfrm>
              <a:off x="9701957" y="2455335"/>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userDrawn="1"/>
          </p:nvCxnSpPr>
          <p:spPr>
            <a:xfrm>
              <a:off x="9656209" y="3310468"/>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userDrawn="1"/>
          </p:nvCxnSpPr>
          <p:spPr>
            <a:xfrm>
              <a:off x="9315491" y="3771898"/>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userDrawn="1"/>
          </p:nvCxnSpPr>
          <p:spPr>
            <a:xfrm>
              <a:off x="9249809" y="3094568"/>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userDrawn="1"/>
          </p:nvCxnSpPr>
          <p:spPr>
            <a:xfrm flipV="1">
              <a:off x="4042809" y="5350934"/>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userDrawn="1"/>
          </p:nvCxnSpPr>
          <p:spPr>
            <a:xfrm flipV="1">
              <a:off x="5185809" y="5350934"/>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userDrawn="1"/>
          </p:nvCxnSpPr>
          <p:spPr>
            <a:xfrm flipH="1">
              <a:off x="10352149" y="5177368"/>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userDrawn="1"/>
          </p:nvCxnSpPr>
          <p:spPr>
            <a:xfrm flipV="1">
              <a:off x="6468489" y="5252512"/>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userDrawn="1"/>
          </p:nvCxnSpPr>
          <p:spPr>
            <a:xfrm flipV="1">
              <a:off x="6646309" y="5334001"/>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userDrawn="1"/>
          </p:nvCxnSpPr>
          <p:spPr>
            <a:xfrm flipV="1">
              <a:off x="8973887" y="5232403"/>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userDrawn="1"/>
          </p:nvCxnSpPr>
          <p:spPr>
            <a:xfrm flipV="1">
              <a:off x="8373509" y="5317068"/>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userDrawn="1"/>
          </p:nvCxnSpPr>
          <p:spPr>
            <a:xfrm flipV="1">
              <a:off x="8792609" y="5317068"/>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userDrawn="1"/>
          </p:nvCxnSpPr>
          <p:spPr>
            <a:xfrm flipV="1">
              <a:off x="9474202" y="5232403"/>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userDrawn="1"/>
          </p:nvCxnSpPr>
          <p:spPr>
            <a:xfrm flipV="1">
              <a:off x="9554609" y="5317068"/>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userDrawn="1"/>
          </p:nvCxnSpPr>
          <p:spPr>
            <a:xfrm flipV="1">
              <a:off x="9821309" y="5317068"/>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userDrawn="1"/>
          </p:nvCxnSpPr>
          <p:spPr>
            <a:xfrm flipV="1">
              <a:off x="10100709" y="5342468"/>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userDrawn="1"/>
          </p:nvCxnSpPr>
          <p:spPr>
            <a:xfrm flipH="1" flipV="1">
              <a:off x="10354709" y="5317068"/>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userDrawn="1"/>
          </p:nvCxnSpPr>
          <p:spPr>
            <a:xfrm flipH="1" flipV="1">
              <a:off x="10202321" y="4741339"/>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userDrawn="1"/>
          </p:nvCxnSpPr>
          <p:spPr>
            <a:xfrm flipH="1" flipV="1">
              <a:off x="10342009" y="5317068"/>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userDrawn="1"/>
          </p:nvCxnSpPr>
          <p:spPr>
            <a:xfrm flipH="1" flipV="1">
              <a:off x="10342009" y="5304368"/>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userDrawn="1"/>
          </p:nvCxnSpPr>
          <p:spPr>
            <a:xfrm flipH="1" flipV="1">
              <a:off x="10342009" y="5317068"/>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userDrawn="1"/>
          </p:nvCxnSpPr>
          <p:spPr>
            <a:xfrm flipH="1" flipV="1">
              <a:off x="10342009" y="5317068"/>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userDrawn="1"/>
          </p:nvCxnSpPr>
          <p:spPr>
            <a:xfrm flipH="1" flipV="1">
              <a:off x="9969507" y="5075771"/>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userDrawn="1"/>
          </p:nvCxnSpPr>
          <p:spPr>
            <a:xfrm flipH="1" flipV="1">
              <a:off x="10342009" y="5317068"/>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userDrawn="1"/>
          </p:nvCxnSpPr>
          <p:spPr>
            <a:xfrm flipH="1" flipV="1">
              <a:off x="10342009" y="5317068"/>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userDrawn="1"/>
          </p:nvCxnSpPr>
          <p:spPr>
            <a:xfrm flipV="1">
              <a:off x="1506935" y="5317068"/>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userDrawn="1"/>
          </p:nvCxnSpPr>
          <p:spPr>
            <a:xfrm>
              <a:off x="10354708" y="5317068"/>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userDrawn="1"/>
          </p:nvCxnSpPr>
          <p:spPr>
            <a:xfrm flipH="1">
              <a:off x="10371641" y="1185335"/>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userDrawn="1"/>
          </p:nvCxnSpPr>
          <p:spPr>
            <a:xfrm flipH="1">
              <a:off x="10371641" y="692681"/>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userDrawn="1"/>
          </p:nvCxnSpPr>
          <p:spPr>
            <a:xfrm flipH="1">
              <a:off x="10337777" y="372532"/>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userDrawn="1"/>
          </p:nvCxnSpPr>
          <p:spPr>
            <a:xfrm flipH="1">
              <a:off x="10286981" y="855134"/>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userDrawn="1"/>
          </p:nvCxnSpPr>
          <p:spPr>
            <a:xfrm flipH="1">
              <a:off x="10392805" y="2099737"/>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userDrawn="1"/>
          </p:nvCxnSpPr>
          <p:spPr>
            <a:xfrm flipH="1">
              <a:off x="10342009" y="1981201"/>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userDrawn="1"/>
          </p:nvCxnSpPr>
          <p:spPr>
            <a:xfrm flipH="1">
              <a:off x="10456303" y="3589871"/>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userDrawn="1"/>
          </p:nvCxnSpPr>
          <p:spPr>
            <a:xfrm flipH="1">
              <a:off x="10354711" y="3721101"/>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userDrawn="1"/>
          </p:nvCxnSpPr>
          <p:spPr>
            <a:xfrm flipH="1">
              <a:off x="10354709" y="4504268"/>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userDrawn="1"/>
          </p:nvCxnSpPr>
          <p:spPr>
            <a:xfrm flipH="1">
              <a:off x="10354709" y="4656668"/>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2" name="Straight Connector 351"/>
            <p:cNvCxnSpPr/>
            <p:nvPr userDrawn="1"/>
          </p:nvCxnSpPr>
          <p:spPr>
            <a:xfrm flipH="1">
              <a:off x="10354709" y="5024968"/>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353" name="Oval 352"/>
            <p:cNvSpPr/>
            <p:nvPr userDrawn="1"/>
          </p:nvSpPr>
          <p:spPr>
            <a:xfrm>
              <a:off x="9580009" y="4542368"/>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4" name="Oval 353"/>
            <p:cNvSpPr/>
            <p:nvPr userDrawn="1"/>
          </p:nvSpPr>
          <p:spPr>
            <a:xfrm>
              <a:off x="7137365" y="4614334"/>
              <a:ext cx="208274" cy="208274"/>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5" name="Oval 354"/>
            <p:cNvSpPr/>
            <p:nvPr userDrawn="1"/>
          </p:nvSpPr>
          <p:spPr>
            <a:xfrm>
              <a:off x="9103740" y="4155021"/>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6" name="Oval 355"/>
            <p:cNvSpPr/>
            <p:nvPr userDrawn="1"/>
          </p:nvSpPr>
          <p:spPr>
            <a:xfrm>
              <a:off x="9254026" y="3708399"/>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7" name="Oval 356"/>
            <p:cNvSpPr/>
            <p:nvPr userDrawn="1"/>
          </p:nvSpPr>
          <p:spPr>
            <a:xfrm>
              <a:off x="9575778" y="3213104"/>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8" name="Oval 357"/>
            <p:cNvSpPr/>
            <p:nvPr userDrawn="1"/>
          </p:nvSpPr>
          <p:spPr>
            <a:xfrm>
              <a:off x="8826465" y="3560231"/>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9" name="Oval 358"/>
            <p:cNvSpPr/>
            <p:nvPr userDrawn="1"/>
          </p:nvSpPr>
          <p:spPr>
            <a:xfrm>
              <a:off x="9169381" y="4707469"/>
              <a:ext cx="122764" cy="122764"/>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0" name="Oval 359"/>
            <p:cNvSpPr/>
            <p:nvPr userDrawn="1"/>
          </p:nvSpPr>
          <p:spPr>
            <a:xfrm>
              <a:off x="9173611" y="3031070"/>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1" name="Oval 360"/>
            <p:cNvSpPr/>
            <p:nvPr userDrawn="1"/>
          </p:nvSpPr>
          <p:spPr>
            <a:xfrm>
              <a:off x="10727239" y="676933"/>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2" name="Oval 361"/>
            <p:cNvSpPr/>
            <p:nvPr userDrawn="1"/>
          </p:nvSpPr>
          <p:spPr>
            <a:xfrm>
              <a:off x="1206558" y="5113865"/>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3" name="Oval 362"/>
            <p:cNvSpPr/>
            <p:nvPr userDrawn="1"/>
          </p:nvSpPr>
          <p:spPr>
            <a:xfrm>
              <a:off x="3708390" y="4618571"/>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4" name="Oval 363"/>
            <p:cNvSpPr/>
            <p:nvPr userDrawn="1"/>
          </p:nvSpPr>
          <p:spPr>
            <a:xfrm>
              <a:off x="8352344" y="4643969"/>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5" name="Oval 364"/>
            <p:cNvSpPr/>
            <p:nvPr userDrawn="1"/>
          </p:nvSpPr>
          <p:spPr>
            <a:xfrm>
              <a:off x="9135513" y="4438655"/>
              <a:ext cx="89397" cy="89396"/>
            </a:xfrm>
            <a:prstGeom prst="ellipse">
              <a:avLst/>
            </a:prstGeom>
            <a:solidFill>
              <a:schemeClr val="bg1"/>
            </a:solidFill>
            <a:ln w="1270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6" name="Oval 365"/>
            <p:cNvSpPr/>
            <p:nvPr userDrawn="1"/>
          </p:nvSpPr>
          <p:spPr>
            <a:xfrm>
              <a:off x="9825540" y="1612901"/>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7" name="Oval 366"/>
            <p:cNvSpPr/>
            <p:nvPr userDrawn="1"/>
          </p:nvSpPr>
          <p:spPr>
            <a:xfrm>
              <a:off x="10297560" y="10329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8" name="Oval 367"/>
            <p:cNvSpPr/>
            <p:nvPr userDrawn="1"/>
          </p:nvSpPr>
          <p:spPr>
            <a:xfrm>
              <a:off x="12090374" y="204047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9" name="Oval 368"/>
            <p:cNvSpPr/>
            <p:nvPr userDrawn="1"/>
          </p:nvSpPr>
          <p:spPr>
            <a:xfrm>
              <a:off x="11944332" y="768354"/>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0" name="Oval 369"/>
            <p:cNvSpPr/>
            <p:nvPr userDrawn="1"/>
          </p:nvSpPr>
          <p:spPr>
            <a:xfrm>
              <a:off x="11365689" y="275335"/>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1" name="Oval 370"/>
            <p:cNvSpPr/>
            <p:nvPr userDrawn="1"/>
          </p:nvSpPr>
          <p:spPr>
            <a:xfrm>
              <a:off x="3950196" y="5795432"/>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2" name="Oval 371"/>
            <p:cNvSpPr/>
            <p:nvPr userDrawn="1"/>
          </p:nvSpPr>
          <p:spPr>
            <a:xfrm>
              <a:off x="5075613" y="6299215"/>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3" name="Oval 372"/>
            <p:cNvSpPr/>
            <p:nvPr userDrawn="1"/>
          </p:nvSpPr>
          <p:spPr>
            <a:xfrm>
              <a:off x="9566890" y="23071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4" name="Oval 373"/>
            <p:cNvSpPr/>
            <p:nvPr userDrawn="1"/>
          </p:nvSpPr>
          <p:spPr>
            <a:xfrm>
              <a:off x="12075544" y="3437470"/>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5" name="Oval 374"/>
            <p:cNvSpPr/>
            <p:nvPr userDrawn="1"/>
          </p:nvSpPr>
          <p:spPr>
            <a:xfrm>
              <a:off x="12017678" y="4436537"/>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6" name="Oval 375"/>
            <p:cNvSpPr/>
            <p:nvPr userDrawn="1"/>
          </p:nvSpPr>
          <p:spPr>
            <a:xfrm>
              <a:off x="11865790" y="6299215"/>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7" name="Oval 376"/>
            <p:cNvSpPr/>
            <p:nvPr userDrawn="1"/>
          </p:nvSpPr>
          <p:spPr>
            <a:xfrm>
              <a:off x="10705908" y="6659548"/>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8" name="Oval 377"/>
            <p:cNvSpPr/>
            <p:nvPr userDrawn="1"/>
          </p:nvSpPr>
          <p:spPr>
            <a:xfrm>
              <a:off x="9423405" y="671830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9" name="Oval 378"/>
            <p:cNvSpPr/>
            <p:nvPr userDrawn="1"/>
          </p:nvSpPr>
          <p:spPr>
            <a:xfrm>
              <a:off x="6383715" y="6557436"/>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0" name="Oval 379"/>
            <p:cNvSpPr/>
            <p:nvPr userDrawn="1"/>
          </p:nvSpPr>
          <p:spPr>
            <a:xfrm>
              <a:off x="8944995" y="6191256"/>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2559875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
        <p:nvSpPr>
          <p:cNvPr id="22" name="Rectangle 21"/>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2" name="TextBox 41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
        <p:nvSpPr>
          <p:cNvPr id="204" name="Text Placeholder 27"/>
          <p:cNvSpPr>
            <a:spLocks noGrp="1"/>
          </p:cNvSpPr>
          <p:nvPr>
            <p:ph type="body" sz="quarter" idx="10" hasCustomPrompt="1"/>
          </p:nvPr>
        </p:nvSpPr>
        <p:spPr>
          <a:xfrm>
            <a:off x="572449" y="20997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grpSp>
        <p:nvGrpSpPr>
          <p:cNvPr id="357" name="Group 356"/>
          <p:cNvGrpSpPr/>
          <p:nvPr userDrawn="1"/>
        </p:nvGrpSpPr>
        <p:grpSpPr>
          <a:xfrm flipH="1">
            <a:off x="-114300" y="3547534"/>
            <a:ext cx="12500737" cy="3575050"/>
            <a:chOff x="-101600" y="3581400"/>
            <a:chExt cx="12500737" cy="3575050"/>
          </a:xfrm>
        </p:grpSpPr>
        <p:cxnSp>
          <p:nvCxnSpPr>
            <p:cNvPr id="358" name="Straight Connector 357"/>
            <p:cNvCxnSpPr/>
            <p:nvPr userDrawn="1"/>
          </p:nvCxnSpPr>
          <p:spPr>
            <a:xfrm flipV="1">
              <a:off x="10598151" y="5617718"/>
              <a:ext cx="171575" cy="50495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userDrawn="1"/>
          </p:nvCxnSpPr>
          <p:spPr>
            <a:xfrm>
              <a:off x="10171046" y="5916546"/>
              <a:ext cx="409324" cy="21526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userDrawn="1"/>
          </p:nvCxnSpPr>
          <p:spPr>
            <a:xfrm>
              <a:off x="10799318" y="5615559"/>
              <a:ext cx="355513" cy="36229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93" idx="5"/>
              <a:endCxn id="395" idx="1"/>
            </p:cNvCxnSpPr>
            <p:nvPr userDrawn="1"/>
          </p:nvCxnSpPr>
          <p:spPr>
            <a:xfrm>
              <a:off x="819042" y="4006742"/>
              <a:ext cx="603677" cy="3623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362" name="Oval 361"/>
            <p:cNvSpPr/>
            <p:nvPr userDrawn="1"/>
          </p:nvSpPr>
          <p:spPr>
            <a:xfrm>
              <a:off x="4533900" y="4114800"/>
              <a:ext cx="254000" cy="254000"/>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3" name="Oval 362"/>
            <p:cNvSpPr/>
            <p:nvPr userDrawn="1"/>
          </p:nvSpPr>
          <p:spPr>
            <a:xfrm>
              <a:off x="3848100" y="3898900"/>
              <a:ext cx="228600" cy="2286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4" name="Oval 363"/>
            <p:cNvSpPr/>
            <p:nvPr userDrawn="1"/>
          </p:nvSpPr>
          <p:spPr>
            <a:xfrm>
              <a:off x="4864100" y="4406900"/>
              <a:ext cx="177800" cy="177800"/>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5" name="Oval 364"/>
            <p:cNvSpPr/>
            <p:nvPr userDrawn="1"/>
          </p:nvSpPr>
          <p:spPr>
            <a:xfrm>
              <a:off x="5283200" y="38227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6" name="Oval 365"/>
            <p:cNvSpPr/>
            <p:nvPr userDrawn="1"/>
          </p:nvSpPr>
          <p:spPr>
            <a:xfrm>
              <a:off x="5111750" y="3594100"/>
              <a:ext cx="82550" cy="825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7" name="Oval 366"/>
            <p:cNvSpPr/>
            <p:nvPr userDrawn="1"/>
          </p:nvSpPr>
          <p:spPr>
            <a:xfrm>
              <a:off x="3454400" y="500380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8" name="Oval 367"/>
            <p:cNvSpPr/>
            <p:nvPr userDrawn="1"/>
          </p:nvSpPr>
          <p:spPr>
            <a:xfrm>
              <a:off x="3460750" y="4578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9" name="Oval 368"/>
            <p:cNvSpPr/>
            <p:nvPr userDrawn="1"/>
          </p:nvSpPr>
          <p:spPr>
            <a:xfrm>
              <a:off x="3168650" y="4857750"/>
              <a:ext cx="165100" cy="1651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0" name="Oval 369"/>
            <p:cNvSpPr/>
            <p:nvPr userDrawn="1"/>
          </p:nvSpPr>
          <p:spPr>
            <a:xfrm>
              <a:off x="2692400" y="44704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1" name="Oval 370"/>
            <p:cNvSpPr>
              <a:spLocks noChangeAspect="1"/>
            </p:cNvSpPr>
            <p:nvPr userDrawn="1"/>
          </p:nvSpPr>
          <p:spPr>
            <a:xfrm>
              <a:off x="2279650" y="4660900"/>
              <a:ext cx="78993" cy="78993"/>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2" name="Oval 371"/>
            <p:cNvSpPr/>
            <p:nvPr userDrawn="1"/>
          </p:nvSpPr>
          <p:spPr>
            <a:xfrm>
              <a:off x="3651250" y="5867400"/>
              <a:ext cx="285750" cy="2857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3" name="Oval 372"/>
            <p:cNvSpPr/>
            <p:nvPr userDrawn="1"/>
          </p:nvSpPr>
          <p:spPr>
            <a:xfrm>
              <a:off x="3225800" y="58928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4" name="Oval 373"/>
            <p:cNvSpPr/>
            <p:nvPr userDrawn="1"/>
          </p:nvSpPr>
          <p:spPr>
            <a:xfrm>
              <a:off x="5702300" y="59563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5" name="Oval 374"/>
            <p:cNvSpPr/>
            <p:nvPr userDrawn="1"/>
          </p:nvSpPr>
          <p:spPr>
            <a:xfrm>
              <a:off x="7340600" y="53594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6" name="Oval 375"/>
            <p:cNvSpPr/>
            <p:nvPr userDrawn="1"/>
          </p:nvSpPr>
          <p:spPr>
            <a:xfrm>
              <a:off x="7912100" y="5270500"/>
              <a:ext cx="235712" cy="235712"/>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7" name="Oval 376"/>
            <p:cNvSpPr>
              <a:spLocks/>
            </p:cNvSpPr>
            <p:nvPr userDrawn="1"/>
          </p:nvSpPr>
          <p:spPr>
            <a:xfrm>
              <a:off x="7048500" y="45212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8" name="Oval 377"/>
            <p:cNvSpPr/>
            <p:nvPr userDrawn="1"/>
          </p:nvSpPr>
          <p:spPr>
            <a:xfrm>
              <a:off x="5746750" y="4781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9" name="Oval 378"/>
            <p:cNvSpPr/>
            <p:nvPr userDrawn="1"/>
          </p:nvSpPr>
          <p:spPr>
            <a:xfrm rot="5400000">
              <a:off x="5257800" y="5518150"/>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0" name="Oval 379"/>
            <p:cNvSpPr/>
            <p:nvPr userDrawn="1"/>
          </p:nvSpPr>
          <p:spPr>
            <a:xfrm>
              <a:off x="4451350" y="6311900"/>
              <a:ext cx="184150" cy="1841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1" name="Oval 380"/>
            <p:cNvSpPr/>
            <p:nvPr userDrawn="1"/>
          </p:nvSpPr>
          <p:spPr>
            <a:xfrm>
              <a:off x="4432300" y="5905500"/>
              <a:ext cx="152400" cy="1524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2" name="Oval 381"/>
            <p:cNvSpPr>
              <a:spLocks noChangeAspect="1"/>
            </p:cNvSpPr>
            <p:nvPr userDrawn="1"/>
          </p:nvSpPr>
          <p:spPr>
            <a:xfrm>
              <a:off x="5232402" y="5753102"/>
              <a:ext cx="106677" cy="10667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3" name="Oval 382"/>
            <p:cNvSpPr/>
            <p:nvPr userDrawn="1"/>
          </p:nvSpPr>
          <p:spPr>
            <a:xfrm>
              <a:off x="4737102" y="63627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4" name="Oval 383"/>
            <p:cNvSpPr/>
            <p:nvPr userDrawn="1"/>
          </p:nvSpPr>
          <p:spPr>
            <a:xfrm>
              <a:off x="5334002" y="49530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5" name="Oval 384"/>
            <p:cNvSpPr/>
            <p:nvPr userDrawn="1"/>
          </p:nvSpPr>
          <p:spPr>
            <a:xfrm>
              <a:off x="5892800" y="5194300"/>
              <a:ext cx="203200" cy="203200"/>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6" name="Oval 385"/>
            <p:cNvSpPr/>
            <p:nvPr userDrawn="1"/>
          </p:nvSpPr>
          <p:spPr>
            <a:xfrm>
              <a:off x="6451601" y="47625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7" name="Oval 386"/>
            <p:cNvSpPr>
              <a:spLocks/>
            </p:cNvSpPr>
            <p:nvPr userDrawn="1"/>
          </p:nvSpPr>
          <p:spPr>
            <a:xfrm>
              <a:off x="6223002" y="5461001"/>
              <a:ext cx="221349" cy="22809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8" name="Oval 387"/>
            <p:cNvSpPr/>
            <p:nvPr userDrawn="1"/>
          </p:nvSpPr>
          <p:spPr>
            <a:xfrm>
              <a:off x="6489701" y="58547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9" name="Oval 388"/>
            <p:cNvSpPr/>
            <p:nvPr userDrawn="1"/>
          </p:nvSpPr>
          <p:spPr>
            <a:xfrm>
              <a:off x="6388100" y="613410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0" name="Oval 389"/>
            <p:cNvSpPr/>
            <p:nvPr userDrawn="1"/>
          </p:nvSpPr>
          <p:spPr>
            <a:xfrm>
              <a:off x="6045200" y="64643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1" name="Oval 390"/>
            <p:cNvSpPr/>
            <p:nvPr userDrawn="1"/>
          </p:nvSpPr>
          <p:spPr>
            <a:xfrm>
              <a:off x="5861050" y="6534152"/>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2" name="Oval 391"/>
            <p:cNvSpPr/>
            <p:nvPr userDrawn="1"/>
          </p:nvSpPr>
          <p:spPr>
            <a:xfrm>
              <a:off x="2057400" y="4902200"/>
              <a:ext cx="159512" cy="15951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3" name="Oval 392"/>
            <p:cNvSpPr/>
            <p:nvPr userDrawn="1"/>
          </p:nvSpPr>
          <p:spPr>
            <a:xfrm>
              <a:off x="698501" y="3886201"/>
              <a:ext cx="141222" cy="14122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4" name="Oval 393"/>
            <p:cNvSpPr/>
            <p:nvPr userDrawn="1"/>
          </p:nvSpPr>
          <p:spPr>
            <a:xfrm>
              <a:off x="2120900" y="38735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5" name="Oval 394"/>
            <p:cNvSpPr/>
            <p:nvPr userDrawn="1"/>
          </p:nvSpPr>
          <p:spPr>
            <a:xfrm>
              <a:off x="1409700" y="43561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6" name="Oval 395"/>
            <p:cNvSpPr/>
            <p:nvPr userDrawn="1"/>
          </p:nvSpPr>
          <p:spPr>
            <a:xfrm>
              <a:off x="1441451" y="5994401"/>
              <a:ext cx="138428" cy="138428"/>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7" name="Oval 396"/>
            <p:cNvSpPr/>
            <p:nvPr userDrawn="1"/>
          </p:nvSpPr>
          <p:spPr>
            <a:xfrm>
              <a:off x="1130300" y="5346700"/>
              <a:ext cx="177800" cy="177800"/>
            </a:xfrm>
            <a:prstGeom prst="ellipse">
              <a:avLst/>
            </a:prstGeom>
            <a:solidFill>
              <a:schemeClr val="bg1"/>
            </a:solidFill>
            <a:ln w="412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8" name="Oval 397"/>
            <p:cNvSpPr/>
            <p:nvPr userDrawn="1"/>
          </p:nvSpPr>
          <p:spPr>
            <a:xfrm>
              <a:off x="1866902" y="5689602"/>
              <a:ext cx="192021" cy="19202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9" name="Oval 398"/>
            <p:cNvSpPr/>
            <p:nvPr userDrawn="1"/>
          </p:nvSpPr>
          <p:spPr>
            <a:xfrm>
              <a:off x="2565401" y="6375401"/>
              <a:ext cx="146811" cy="146811"/>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0" name="Oval 399"/>
            <p:cNvSpPr/>
            <p:nvPr userDrawn="1"/>
          </p:nvSpPr>
          <p:spPr>
            <a:xfrm>
              <a:off x="2190750" y="6699250"/>
              <a:ext cx="102362" cy="102362"/>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1" name="Oval 400"/>
            <p:cNvSpPr/>
            <p:nvPr userDrawn="1"/>
          </p:nvSpPr>
          <p:spPr>
            <a:xfrm>
              <a:off x="2692401" y="5854701"/>
              <a:ext cx="128522" cy="128523"/>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2" name="Oval 401"/>
            <p:cNvSpPr/>
            <p:nvPr userDrawn="1"/>
          </p:nvSpPr>
          <p:spPr>
            <a:xfrm>
              <a:off x="3225800" y="53848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3" name="Oval 402"/>
            <p:cNvSpPr/>
            <p:nvPr userDrawn="1"/>
          </p:nvSpPr>
          <p:spPr>
            <a:xfrm>
              <a:off x="444500" y="5943600"/>
              <a:ext cx="235712" cy="235712"/>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4" name="Oval 403"/>
            <p:cNvSpPr/>
            <p:nvPr userDrawn="1"/>
          </p:nvSpPr>
          <p:spPr>
            <a:xfrm>
              <a:off x="419100" y="4902200"/>
              <a:ext cx="165100" cy="165100"/>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5" name="Oval 404"/>
            <p:cNvSpPr/>
            <p:nvPr userDrawn="1"/>
          </p:nvSpPr>
          <p:spPr>
            <a:xfrm>
              <a:off x="7448550" y="5797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6" name="Oval 405"/>
            <p:cNvSpPr/>
            <p:nvPr userDrawn="1"/>
          </p:nvSpPr>
          <p:spPr>
            <a:xfrm>
              <a:off x="2978150" y="6457950"/>
              <a:ext cx="111506" cy="111506"/>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7" name="Oval 406"/>
            <p:cNvSpPr/>
            <p:nvPr userDrawn="1"/>
          </p:nvSpPr>
          <p:spPr>
            <a:xfrm>
              <a:off x="3232150" y="6280150"/>
              <a:ext cx="93218" cy="93218"/>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8" name="Oval 407"/>
            <p:cNvSpPr/>
            <p:nvPr userDrawn="1"/>
          </p:nvSpPr>
          <p:spPr>
            <a:xfrm>
              <a:off x="158750" y="6610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9" name="Oval 408"/>
            <p:cNvSpPr/>
            <p:nvPr userDrawn="1"/>
          </p:nvSpPr>
          <p:spPr>
            <a:xfrm>
              <a:off x="800100" y="65913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0" name="Oval 409"/>
            <p:cNvSpPr>
              <a:spLocks noChangeAspect="1"/>
            </p:cNvSpPr>
            <p:nvPr userDrawn="1"/>
          </p:nvSpPr>
          <p:spPr>
            <a:xfrm>
              <a:off x="6972303" y="6756402"/>
              <a:ext cx="150361" cy="150364"/>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1" name="Oval 410"/>
            <p:cNvSpPr/>
            <p:nvPr userDrawn="1"/>
          </p:nvSpPr>
          <p:spPr>
            <a:xfrm>
              <a:off x="8039101" y="59182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3" name="Oval 412"/>
            <p:cNvSpPr>
              <a:spLocks/>
            </p:cNvSpPr>
            <p:nvPr userDrawn="1"/>
          </p:nvSpPr>
          <p:spPr>
            <a:xfrm>
              <a:off x="11341100" y="4864100"/>
              <a:ext cx="210312" cy="20828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4" name="Oval 413"/>
            <p:cNvSpPr/>
            <p:nvPr userDrawn="1"/>
          </p:nvSpPr>
          <p:spPr>
            <a:xfrm>
              <a:off x="9823450" y="44767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5" name="Oval 414"/>
            <p:cNvSpPr/>
            <p:nvPr userDrawn="1"/>
          </p:nvSpPr>
          <p:spPr>
            <a:xfrm>
              <a:off x="9958917" y="40237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6" name="Oval 415"/>
            <p:cNvSpPr/>
            <p:nvPr userDrawn="1"/>
          </p:nvSpPr>
          <p:spPr>
            <a:xfrm>
              <a:off x="7518400" y="3683000"/>
              <a:ext cx="194056" cy="19405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7" name="Oval 416"/>
            <p:cNvSpPr/>
            <p:nvPr userDrawn="1"/>
          </p:nvSpPr>
          <p:spPr>
            <a:xfrm>
              <a:off x="8191501" y="4254501"/>
              <a:ext cx="175766" cy="17576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8" name="Oval 417"/>
            <p:cNvSpPr/>
            <p:nvPr userDrawn="1"/>
          </p:nvSpPr>
          <p:spPr>
            <a:xfrm>
              <a:off x="8839201" y="36131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9" name="Oval 418"/>
            <p:cNvSpPr/>
            <p:nvPr userDrawn="1"/>
          </p:nvSpPr>
          <p:spPr>
            <a:xfrm>
              <a:off x="8528050" y="368935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0" name="Oval 419"/>
            <p:cNvSpPr/>
            <p:nvPr userDrawn="1"/>
          </p:nvSpPr>
          <p:spPr>
            <a:xfrm>
              <a:off x="1346201" y="6819900"/>
              <a:ext cx="205231" cy="20523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1" name="Oval 420"/>
            <p:cNvSpPr/>
            <p:nvPr userDrawn="1"/>
          </p:nvSpPr>
          <p:spPr>
            <a:xfrm>
              <a:off x="11815445" y="6134100"/>
              <a:ext cx="208280"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2" name="Oval 421"/>
            <p:cNvSpPr/>
            <p:nvPr userDrawn="1"/>
          </p:nvSpPr>
          <p:spPr>
            <a:xfrm>
              <a:off x="9817100" y="612775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3" name="Oval 422"/>
            <p:cNvSpPr/>
            <p:nvPr userDrawn="1"/>
          </p:nvSpPr>
          <p:spPr>
            <a:xfrm>
              <a:off x="9347203" y="5461003"/>
              <a:ext cx="164587" cy="16458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4" name="Oval 423"/>
            <p:cNvSpPr/>
            <p:nvPr userDrawn="1"/>
          </p:nvSpPr>
          <p:spPr>
            <a:xfrm>
              <a:off x="8839202" y="5575302"/>
              <a:ext cx="148332" cy="148332"/>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5" name="Oval 424"/>
            <p:cNvSpPr/>
            <p:nvPr userDrawn="1"/>
          </p:nvSpPr>
          <p:spPr>
            <a:xfrm>
              <a:off x="8743951" y="49085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6" name="Oval 425"/>
            <p:cNvSpPr>
              <a:spLocks noChangeAspect="1"/>
            </p:cNvSpPr>
            <p:nvPr userDrawn="1"/>
          </p:nvSpPr>
          <p:spPr>
            <a:xfrm>
              <a:off x="9842500" y="5140198"/>
              <a:ext cx="146050" cy="1460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7" name="Oval 426"/>
            <p:cNvSpPr/>
            <p:nvPr userDrawn="1"/>
          </p:nvSpPr>
          <p:spPr>
            <a:xfrm>
              <a:off x="9740901" y="4730751"/>
              <a:ext cx="180846" cy="180846"/>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8" name="Oval 427"/>
            <p:cNvSpPr/>
            <p:nvPr userDrawn="1"/>
          </p:nvSpPr>
          <p:spPr>
            <a:xfrm>
              <a:off x="9315450" y="4019550"/>
              <a:ext cx="89662" cy="89662"/>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9" name="Oval 428"/>
            <p:cNvSpPr/>
            <p:nvPr userDrawn="1"/>
          </p:nvSpPr>
          <p:spPr>
            <a:xfrm>
              <a:off x="10121900" y="3771900"/>
              <a:ext cx="98806" cy="98806"/>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0" name="Oval 429"/>
            <p:cNvSpPr/>
            <p:nvPr userDrawn="1"/>
          </p:nvSpPr>
          <p:spPr>
            <a:xfrm>
              <a:off x="11117792" y="59414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1" name="Oval 430"/>
            <p:cNvSpPr/>
            <p:nvPr userDrawn="1"/>
          </p:nvSpPr>
          <p:spPr>
            <a:xfrm flipV="1">
              <a:off x="10547350" y="6089651"/>
              <a:ext cx="91440" cy="91437"/>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2" name="Oval 431"/>
            <p:cNvSpPr/>
            <p:nvPr userDrawn="1"/>
          </p:nvSpPr>
          <p:spPr>
            <a:xfrm>
              <a:off x="9226550" y="6216650"/>
              <a:ext cx="89662" cy="89662"/>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3" name="Oval 432"/>
            <p:cNvSpPr/>
            <p:nvPr userDrawn="1"/>
          </p:nvSpPr>
          <p:spPr>
            <a:xfrm>
              <a:off x="10096500" y="58420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4" name="Oval 433"/>
            <p:cNvSpPr/>
            <p:nvPr userDrawn="1"/>
          </p:nvSpPr>
          <p:spPr>
            <a:xfrm>
              <a:off x="11684000" y="52959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5" name="Oval 434"/>
            <p:cNvSpPr>
              <a:spLocks/>
            </p:cNvSpPr>
            <p:nvPr userDrawn="1"/>
          </p:nvSpPr>
          <p:spPr>
            <a:xfrm>
              <a:off x="12188825" y="56261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6" name="Oval 435"/>
            <p:cNvSpPr/>
            <p:nvPr userDrawn="1"/>
          </p:nvSpPr>
          <p:spPr>
            <a:xfrm>
              <a:off x="10680700" y="4470400"/>
              <a:ext cx="80518" cy="80518"/>
            </a:xfrm>
            <a:prstGeom prst="ellipse">
              <a:avLst/>
            </a:prstGeom>
            <a:solidFill>
              <a:schemeClr val="bg1"/>
            </a:solidFill>
            <a:ln w="1778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7" name="Oval 436"/>
            <p:cNvSpPr/>
            <p:nvPr userDrawn="1"/>
          </p:nvSpPr>
          <p:spPr>
            <a:xfrm>
              <a:off x="11811000" y="3784600"/>
              <a:ext cx="89662" cy="89662"/>
            </a:xfrm>
            <a:prstGeom prst="ellipse">
              <a:avLst/>
            </a:prstGeom>
            <a:solidFill>
              <a:schemeClr val="bg1"/>
            </a:solidFill>
            <a:ln w="152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8" name="Oval 437"/>
            <p:cNvSpPr/>
            <p:nvPr userDrawn="1"/>
          </p:nvSpPr>
          <p:spPr>
            <a:xfrm>
              <a:off x="11296652" y="5251452"/>
              <a:ext cx="132077" cy="13207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9" name="Oval 438"/>
            <p:cNvSpPr/>
            <p:nvPr userDrawn="1"/>
          </p:nvSpPr>
          <p:spPr>
            <a:xfrm>
              <a:off x="11099800" y="53340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40" name="Oval 439"/>
            <p:cNvSpPr/>
            <p:nvPr userDrawn="1"/>
          </p:nvSpPr>
          <p:spPr>
            <a:xfrm>
              <a:off x="10744200" y="55499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441" name="Straight Connector 440"/>
            <p:cNvCxnSpPr>
              <a:stCxn id="395" idx="7"/>
              <a:endCxn id="394" idx="3"/>
            </p:cNvCxnSpPr>
            <p:nvPr userDrawn="1"/>
          </p:nvCxnSpPr>
          <p:spPr>
            <a:xfrm flipV="1">
              <a:off x="1485581" y="3949381"/>
              <a:ext cx="648338" cy="4197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a:stCxn id="392" idx="1"/>
              <a:endCxn id="395" idx="5"/>
            </p:cNvCxnSpPr>
            <p:nvPr userDrawn="1"/>
          </p:nvCxnSpPr>
          <p:spPr>
            <a:xfrm flipH="1" flipV="1">
              <a:off x="1485581" y="4431981"/>
              <a:ext cx="595179" cy="4935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a:stCxn id="370" idx="2"/>
              <a:endCxn id="371" idx="7"/>
            </p:cNvCxnSpPr>
            <p:nvPr userDrawn="1"/>
          </p:nvCxnSpPr>
          <p:spPr>
            <a:xfrm flipH="1">
              <a:off x="2347075" y="4514850"/>
              <a:ext cx="345325" cy="1576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a:stCxn id="370" idx="5"/>
              <a:endCxn id="369" idx="1"/>
            </p:cNvCxnSpPr>
            <p:nvPr userDrawn="1"/>
          </p:nvCxnSpPr>
          <p:spPr>
            <a:xfrm>
              <a:off x="2768281" y="4546281"/>
              <a:ext cx="424547" cy="3356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a:stCxn id="370" idx="6"/>
              <a:endCxn id="368" idx="2"/>
            </p:cNvCxnSpPr>
            <p:nvPr userDrawn="1"/>
          </p:nvCxnSpPr>
          <p:spPr>
            <a:xfrm>
              <a:off x="2781300" y="4514850"/>
              <a:ext cx="679450" cy="12382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a:stCxn id="368" idx="7"/>
              <a:endCxn id="363" idx="3"/>
            </p:cNvCxnSpPr>
            <p:nvPr userDrawn="1"/>
          </p:nvCxnSpPr>
          <p:spPr>
            <a:xfrm flipV="1">
              <a:off x="3563731" y="4094022"/>
              <a:ext cx="317847" cy="501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a:stCxn id="362" idx="1"/>
              <a:endCxn id="363" idx="6"/>
            </p:cNvCxnSpPr>
            <p:nvPr userDrawn="1"/>
          </p:nvCxnSpPr>
          <p:spPr>
            <a:xfrm flipH="1" flipV="1">
              <a:off x="4076700" y="4013200"/>
              <a:ext cx="494397" cy="1387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a:stCxn id="365" idx="3"/>
              <a:endCxn id="362" idx="7"/>
            </p:cNvCxnSpPr>
            <p:nvPr userDrawn="1"/>
          </p:nvCxnSpPr>
          <p:spPr>
            <a:xfrm flipH="1">
              <a:off x="4750703" y="3914841"/>
              <a:ext cx="548306" cy="2371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a:stCxn id="362" idx="5"/>
              <a:endCxn id="364" idx="1"/>
            </p:cNvCxnSpPr>
            <p:nvPr userDrawn="1"/>
          </p:nvCxnSpPr>
          <p:spPr>
            <a:xfrm>
              <a:off x="4750703" y="4331603"/>
              <a:ext cx="139435" cy="10133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a:stCxn id="362" idx="3"/>
              <a:endCxn id="367" idx="7"/>
            </p:cNvCxnSpPr>
            <p:nvPr userDrawn="1"/>
          </p:nvCxnSpPr>
          <p:spPr>
            <a:xfrm flipH="1">
              <a:off x="3595322" y="4331603"/>
              <a:ext cx="975775" cy="6963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364" idx="5"/>
              <a:endCxn id="384" idx="1"/>
            </p:cNvCxnSpPr>
            <p:nvPr userDrawn="1"/>
          </p:nvCxnSpPr>
          <p:spPr>
            <a:xfrm>
              <a:off x="5015862" y="4558662"/>
              <a:ext cx="335102" cy="411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2" name="Straight Connector 451"/>
            <p:cNvCxnSpPr>
              <a:stCxn id="367" idx="6"/>
              <a:endCxn id="384" idx="2"/>
            </p:cNvCxnSpPr>
            <p:nvPr userDrawn="1"/>
          </p:nvCxnSpPr>
          <p:spPr>
            <a:xfrm flipV="1">
              <a:off x="3619500" y="5010913"/>
              <a:ext cx="1714502" cy="754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a:stCxn id="366" idx="5"/>
              <a:endCxn id="365" idx="1"/>
            </p:cNvCxnSpPr>
            <p:nvPr userDrawn="1"/>
          </p:nvCxnSpPr>
          <p:spPr>
            <a:xfrm>
              <a:off x="5182211" y="3664561"/>
              <a:ext cx="116798" cy="17394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a:stCxn id="362" idx="4"/>
              <a:endCxn id="372" idx="7"/>
            </p:cNvCxnSpPr>
            <p:nvPr userDrawn="1"/>
          </p:nvCxnSpPr>
          <p:spPr>
            <a:xfrm flipH="1">
              <a:off x="3895153" y="4368800"/>
              <a:ext cx="765747" cy="15404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a:stCxn id="367" idx="4"/>
              <a:endCxn id="372" idx="0"/>
            </p:cNvCxnSpPr>
            <p:nvPr userDrawn="1"/>
          </p:nvCxnSpPr>
          <p:spPr>
            <a:xfrm>
              <a:off x="3536950" y="5168900"/>
              <a:ext cx="257175" cy="698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a:stCxn id="381" idx="2"/>
              <a:endCxn id="372" idx="6"/>
            </p:cNvCxnSpPr>
            <p:nvPr userDrawn="1"/>
          </p:nvCxnSpPr>
          <p:spPr>
            <a:xfrm flipH="1">
              <a:off x="3937000" y="5981700"/>
              <a:ext cx="495300" cy="28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a:stCxn id="382" idx="3"/>
              <a:endCxn id="383" idx="7"/>
            </p:cNvCxnSpPr>
            <p:nvPr userDrawn="1"/>
          </p:nvCxnSpPr>
          <p:spPr>
            <a:xfrm flipH="1">
              <a:off x="4835961" y="5844157"/>
              <a:ext cx="412063" cy="5355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a:stCxn id="374" idx="2"/>
              <a:endCxn id="380" idx="7"/>
            </p:cNvCxnSpPr>
            <p:nvPr userDrawn="1"/>
          </p:nvCxnSpPr>
          <p:spPr>
            <a:xfrm flipH="1">
              <a:off x="4608532" y="6083300"/>
              <a:ext cx="1093768" cy="25556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a:endCxn id="380" idx="1"/>
            </p:cNvCxnSpPr>
            <p:nvPr userDrawn="1"/>
          </p:nvCxnSpPr>
          <p:spPr>
            <a:xfrm>
              <a:off x="3924300" y="6089650"/>
              <a:ext cx="554018" cy="2492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0" name="Straight Connector 459"/>
            <p:cNvCxnSpPr>
              <a:stCxn id="379" idx="6"/>
              <a:endCxn id="382" idx="0"/>
            </p:cNvCxnSpPr>
            <p:nvPr userDrawn="1"/>
          </p:nvCxnSpPr>
          <p:spPr>
            <a:xfrm flipH="1">
              <a:off x="5285741" y="5596763"/>
              <a:ext cx="13207" cy="15633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a:stCxn id="380" idx="6"/>
              <a:endCxn id="383" idx="2"/>
            </p:cNvCxnSpPr>
            <p:nvPr userDrawn="1"/>
          </p:nvCxnSpPr>
          <p:spPr>
            <a:xfrm>
              <a:off x="4635500" y="6403975"/>
              <a:ext cx="101602" cy="166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a:stCxn id="382" idx="6"/>
              <a:endCxn id="374" idx="1"/>
            </p:cNvCxnSpPr>
            <p:nvPr userDrawn="1"/>
          </p:nvCxnSpPr>
          <p:spPr>
            <a:xfrm>
              <a:off x="5339079" y="5806441"/>
              <a:ext cx="400418" cy="1870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a:stCxn id="384" idx="4"/>
              <a:endCxn id="374" idx="0"/>
            </p:cNvCxnSpPr>
            <p:nvPr userDrawn="1"/>
          </p:nvCxnSpPr>
          <p:spPr>
            <a:xfrm>
              <a:off x="5391913" y="5068823"/>
              <a:ext cx="437387" cy="8874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a:stCxn id="385" idx="4"/>
              <a:endCxn id="374" idx="7"/>
            </p:cNvCxnSpPr>
            <p:nvPr userDrawn="1"/>
          </p:nvCxnSpPr>
          <p:spPr>
            <a:xfrm flipH="1">
              <a:off x="5919103" y="5397500"/>
              <a:ext cx="75297" cy="595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a:stCxn id="384" idx="6"/>
              <a:endCxn id="385" idx="1"/>
            </p:cNvCxnSpPr>
            <p:nvPr userDrawn="1"/>
          </p:nvCxnSpPr>
          <p:spPr>
            <a:xfrm>
              <a:off x="5449823" y="5010913"/>
              <a:ext cx="472735" cy="21314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5827921" y="4884531"/>
              <a:ext cx="127145" cy="3212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a:stCxn id="385" idx="7"/>
              <a:endCxn id="386" idx="3"/>
            </p:cNvCxnSpPr>
            <p:nvPr userDrawn="1"/>
          </p:nvCxnSpPr>
          <p:spPr>
            <a:xfrm flipV="1">
              <a:off x="6066242" y="4890847"/>
              <a:ext cx="407380" cy="333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5849731" y="4850020"/>
              <a:ext cx="611014" cy="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flipH="1">
              <a:off x="6601968" y="4673578"/>
              <a:ext cx="422466" cy="1387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a:stCxn id="416" idx="3"/>
              <a:endCxn id="377" idx="7"/>
            </p:cNvCxnSpPr>
            <p:nvPr userDrawn="1"/>
          </p:nvCxnSpPr>
          <p:spPr>
            <a:xfrm flipH="1">
              <a:off x="7228013" y="3848637"/>
              <a:ext cx="318806" cy="70306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a:stCxn id="417" idx="3"/>
              <a:endCxn id="377" idx="6"/>
            </p:cNvCxnSpPr>
            <p:nvPr userDrawn="1"/>
          </p:nvCxnSpPr>
          <p:spPr>
            <a:xfrm flipH="1">
              <a:off x="7258812" y="4404527"/>
              <a:ext cx="958429" cy="2208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a:stCxn id="416" idx="4"/>
              <a:endCxn id="376" idx="0"/>
            </p:cNvCxnSpPr>
            <p:nvPr userDrawn="1"/>
          </p:nvCxnSpPr>
          <p:spPr>
            <a:xfrm>
              <a:off x="7615428" y="3877056"/>
              <a:ext cx="414528" cy="139344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a:stCxn id="387" idx="6"/>
              <a:endCxn id="375" idx="2"/>
            </p:cNvCxnSpPr>
            <p:nvPr userDrawn="1"/>
          </p:nvCxnSpPr>
          <p:spPr>
            <a:xfrm flipV="1">
              <a:off x="6444351" y="5486400"/>
              <a:ext cx="896249" cy="886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a:stCxn id="388" idx="6"/>
              <a:endCxn id="375" idx="3"/>
            </p:cNvCxnSpPr>
            <p:nvPr userDrawn="1"/>
          </p:nvCxnSpPr>
          <p:spPr>
            <a:xfrm flipV="1">
              <a:off x="6640068" y="5576203"/>
              <a:ext cx="737729" cy="3536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userDrawn="1"/>
          </p:nvCxnSpPr>
          <p:spPr>
            <a:xfrm flipV="1">
              <a:off x="6458331" y="6008447"/>
              <a:ext cx="66091" cy="1256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a:stCxn id="367" idx="3"/>
              <a:endCxn id="373" idx="0"/>
            </p:cNvCxnSpPr>
            <p:nvPr userDrawn="1"/>
          </p:nvCxnSpPr>
          <p:spPr>
            <a:xfrm flipH="1">
              <a:off x="3308350" y="5144722"/>
              <a:ext cx="170228" cy="748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a:stCxn id="402" idx="3"/>
              <a:endCxn id="401" idx="7"/>
            </p:cNvCxnSpPr>
            <p:nvPr userDrawn="1"/>
          </p:nvCxnSpPr>
          <p:spPr>
            <a:xfrm flipH="1">
              <a:off x="2802101" y="5476941"/>
              <a:ext cx="439508" cy="3965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a:stCxn id="407" idx="3"/>
              <a:endCxn id="406" idx="7"/>
            </p:cNvCxnSpPr>
            <p:nvPr userDrawn="1"/>
          </p:nvCxnSpPr>
          <p:spPr>
            <a:xfrm flipH="1">
              <a:off x="3073326" y="6359717"/>
              <a:ext cx="172475" cy="11456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a:stCxn id="406" idx="2"/>
              <a:endCxn id="399" idx="6"/>
            </p:cNvCxnSpPr>
            <p:nvPr userDrawn="1"/>
          </p:nvCxnSpPr>
          <p:spPr>
            <a:xfrm flipH="1" flipV="1">
              <a:off x="2712212" y="6448807"/>
              <a:ext cx="265938" cy="6489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380" idx="3"/>
            </p:cNvCxnSpPr>
            <p:nvPr userDrawn="1"/>
          </p:nvCxnSpPr>
          <p:spPr>
            <a:xfrm flipH="1">
              <a:off x="3625850" y="6469082"/>
              <a:ext cx="852468" cy="4524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userDrawn="1"/>
          </p:nvCxnSpPr>
          <p:spPr>
            <a:xfrm flipH="1">
              <a:off x="5270500" y="6197600"/>
              <a:ext cx="457200" cy="736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a:stCxn id="390" idx="3"/>
            </p:cNvCxnSpPr>
            <p:nvPr userDrawn="1"/>
          </p:nvCxnSpPr>
          <p:spPr>
            <a:xfrm flipH="1">
              <a:off x="5810250" y="6605222"/>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3" name="Straight Connector 482"/>
            <p:cNvCxnSpPr/>
            <p:nvPr userDrawn="1"/>
          </p:nvCxnSpPr>
          <p:spPr>
            <a:xfrm flipH="1" flipV="1">
              <a:off x="7569200" y="5883276"/>
              <a:ext cx="469901" cy="11722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4" name="Straight Connector 483"/>
            <p:cNvCxnSpPr>
              <a:stCxn id="411" idx="0"/>
              <a:endCxn id="376" idx="4"/>
            </p:cNvCxnSpPr>
            <p:nvPr userDrawn="1"/>
          </p:nvCxnSpPr>
          <p:spPr>
            <a:xfrm flipH="1" flipV="1">
              <a:off x="8029956" y="5506212"/>
              <a:ext cx="84329" cy="41198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a:stCxn id="411" idx="6"/>
              <a:endCxn id="424" idx="3"/>
            </p:cNvCxnSpPr>
            <p:nvPr userDrawn="1"/>
          </p:nvCxnSpPr>
          <p:spPr>
            <a:xfrm flipV="1">
              <a:off x="8189468" y="5701911"/>
              <a:ext cx="671457" cy="29147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a:stCxn id="376" idx="6"/>
              <a:endCxn id="424" idx="2"/>
            </p:cNvCxnSpPr>
            <p:nvPr userDrawn="1"/>
          </p:nvCxnSpPr>
          <p:spPr>
            <a:xfrm>
              <a:off x="8147812" y="5388356"/>
              <a:ext cx="691390" cy="2611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a:stCxn id="425" idx="4"/>
              <a:endCxn id="424" idx="0"/>
            </p:cNvCxnSpPr>
            <p:nvPr userDrawn="1"/>
          </p:nvCxnSpPr>
          <p:spPr>
            <a:xfrm>
              <a:off x="8819135" y="5058918"/>
              <a:ext cx="94233" cy="5163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a:stCxn id="388" idx="1"/>
              <a:endCxn id="387" idx="5"/>
            </p:cNvCxnSpPr>
            <p:nvPr userDrawn="1"/>
          </p:nvCxnSpPr>
          <p:spPr>
            <a:xfrm flipH="1" flipV="1">
              <a:off x="6411935" y="5655688"/>
              <a:ext cx="99787" cy="22103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a:stCxn id="391" idx="6"/>
              <a:endCxn id="390" idx="2"/>
            </p:cNvCxnSpPr>
            <p:nvPr userDrawn="1"/>
          </p:nvCxnSpPr>
          <p:spPr>
            <a:xfrm flipV="1">
              <a:off x="5943346" y="6546850"/>
              <a:ext cx="101854" cy="247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a:stCxn id="410" idx="1"/>
              <a:endCxn id="390" idx="6"/>
            </p:cNvCxnSpPr>
            <p:nvPr userDrawn="1"/>
          </p:nvCxnSpPr>
          <p:spPr>
            <a:xfrm flipH="1" flipV="1">
              <a:off x="6210300" y="6546850"/>
              <a:ext cx="784023" cy="23157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a:stCxn id="398" idx="6"/>
              <a:endCxn id="401" idx="2"/>
            </p:cNvCxnSpPr>
            <p:nvPr userDrawn="1"/>
          </p:nvCxnSpPr>
          <p:spPr>
            <a:xfrm>
              <a:off x="2058923" y="5785612"/>
              <a:ext cx="633478" cy="13335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2" name="Straight Connector 491"/>
            <p:cNvCxnSpPr>
              <a:stCxn id="392" idx="4"/>
              <a:endCxn id="398" idx="0"/>
            </p:cNvCxnSpPr>
            <p:nvPr userDrawn="1"/>
          </p:nvCxnSpPr>
          <p:spPr>
            <a:xfrm flipH="1">
              <a:off x="1962913" y="5061712"/>
              <a:ext cx="174243" cy="627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a:endCxn id="395" idx="2"/>
            </p:cNvCxnSpPr>
            <p:nvPr userDrawn="1"/>
          </p:nvCxnSpPr>
          <p:spPr>
            <a:xfrm flipV="1">
              <a:off x="-29633" y="4400550"/>
              <a:ext cx="1439333" cy="20955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a:endCxn id="392" idx="2"/>
            </p:cNvCxnSpPr>
            <p:nvPr userDrawn="1"/>
          </p:nvCxnSpPr>
          <p:spPr>
            <a:xfrm>
              <a:off x="-55033" y="4673600"/>
              <a:ext cx="2112433" cy="3083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a:endCxn id="404" idx="2"/>
            </p:cNvCxnSpPr>
            <p:nvPr userDrawn="1"/>
          </p:nvCxnSpPr>
          <p:spPr>
            <a:xfrm>
              <a:off x="0" y="4834467"/>
              <a:ext cx="419100" cy="1502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a:endCxn id="404" idx="3"/>
            </p:cNvCxnSpPr>
            <p:nvPr userDrawn="1"/>
          </p:nvCxnSpPr>
          <p:spPr>
            <a:xfrm flipV="1">
              <a:off x="0" y="5043122"/>
              <a:ext cx="443278" cy="367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a:endCxn id="403" idx="1"/>
            </p:cNvCxnSpPr>
            <p:nvPr userDrawn="1"/>
          </p:nvCxnSpPr>
          <p:spPr>
            <a:xfrm>
              <a:off x="-101600" y="5219700"/>
              <a:ext cx="580619" cy="75841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a:stCxn id="397" idx="3"/>
              <a:endCxn id="403" idx="7"/>
            </p:cNvCxnSpPr>
            <p:nvPr userDrawn="1"/>
          </p:nvCxnSpPr>
          <p:spPr>
            <a:xfrm flipH="1">
              <a:off x="645693" y="5498462"/>
              <a:ext cx="510645" cy="4796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9" name="Straight Connector 498"/>
            <p:cNvCxnSpPr>
              <a:endCxn id="403" idx="0"/>
            </p:cNvCxnSpPr>
            <p:nvPr userDrawn="1"/>
          </p:nvCxnSpPr>
          <p:spPr>
            <a:xfrm>
              <a:off x="495300" y="5080000"/>
              <a:ext cx="67056" cy="863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0" name="Straight Connector 499"/>
            <p:cNvCxnSpPr>
              <a:stCxn id="368" idx="4"/>
              <a:endCxn id="367" idx="0"/>
            </p:cNvCxnSpPr>
            <p:nvPr userDrawn="1"/>
          </p:nvCxnSpPr>
          <p:spPr>
            <a:xfrm>
              <a:off x="3521075" y="4699000"/>
              <a:ext cx="15875" cy="304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a:stCxn id="369" idx="5"/>
              <a:endCxn id="367" idx="2"/>
            </p:cNvCxnSpPr>
            <p:nvPr userDrawn="1"/>
          </p:nvCxnSpPr>
          <p:spPr>
            <a:xfrm>
              <a:off x="3309572" y="4998672"/>
              <a:ext cx="144828" cy="876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a:stCxn id="399" idx="0"/>
              <a:endCxn id="401" idx="3"/>
            </p:cNvCxnSpPr>
            <p:nvPr userDrawn="1"/>
          </p:nvCxnSpPr>
          <p:spPr>
            <a:xfrm flipV="1">
              <a:off x="2638807" y="5964402"/>
              <a:ext cx="72416" cy="41099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a:stCxn id="399" idx="1"/>
              <a:endCxn id="398" idx="5"/>
            </p:cNvCxnSpPr>
            <p:nvPr userDrawn="1"/>
          </p:nvCxnSpPr>
          <p:spPr>
            <a:xfrm flipH="1" flipV="1">
              <a:off x="2030802" y="5853501"/>
              <a:ext cx="556099" cy="54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a:stCxn id="399" idx="3"/>
              <a:endCxn id="400" idx="7"/>
            </p:cNvCxnSpPr>
            <p:nvPr userDrawn="1"/>
          </p:nvCxnSpPr>
          <p:spPr>
            <a:xfrm flipH="1">
              <a:off x="2278121" y="6500712"/>
              <a:ext cx="308780" cy="21352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a:stCxn id="392" idx="4"/>
              <a:endCxn id="400" idx="0"/>
            </p:cNvCxnSpPr>
            <p:nvPr userDrawn="1"/>
          </p:nvCxnSpPr>
          <p:spPr>
            <a:xfrm>
              <a:off x="2137156" y="5061712"/>
              <a:ext cx="104775" cy="16375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6" name="Straight Connector 505"/>
            <p:cNvCxnSpPr>
              <a:stCxn id="396" idx="5"/>
              <a:endCxn id="400" idx="1"/>
            </p:cNvCxnSpPr>
            <p:nvPr userDrawn="1"/>
          </p:nvCxnSpPr>
          <p:spPr>
            <a:xfrm>
              <a:off x="1559607" y="6112557"/>
              <a:ext cx="646134" cy="6016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7" name="Straight Connector 506"/>
            <p:cNvCxnSpPr>
              <a:stCxn id="409" idx="5"/>
              <a:endCxn id="420" idx="1"/>
            </p:cNvCxnSpPr>
            <p:nvPr userDrawn="1"/>
          </p:nvCxnSpPr>
          <p:spPr>
            <a:xfrm>
              <a:off x="875981" y="6667181"/>
              <a:ext cx="500275" cy="1827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8" name="Straight Connector 507"/>
            <p:cNvCxnSpPr>
              <a:stCxn id="409" idx="7"/>
              <a:endCxn id="396" idx="3"/>
            </p:cNvCxnSpPr>
            <p:nvPr userDrawn="1"/>
          </p:nvCxnSpPr>
          <p:spPr>
            <a:xfrm flipV="1">
              <a:off x="875981" y="6112557"/>
              <a:ext cx="585742" cy="4917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403" idx="6"/>
              <a:endCxn id="396" idx="2"/>
            </p:cNvCxnSpPr>
            <p:nvPr userDrawn="1"/>
          </p:nvCxnSpPr>
          <p:spPr>
            <a:xfrm>
              <a:off x="680212" y="6061456"/>
              <a:ext cx="761239" cy="215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a:stCxn id="409" idx="1"/>
              <a:endCxn id="403" idx="5"/>
            </p:cNvCxnSpPr>
            <p:nvPr userDrawn="1"/>
          </p:nvCxnSpPr>
          <p:spPr>
            <a:xfrm flipH="1" flipV="1">
              <a:off x="645693" y="6144793"/>
              <a:ext cx="167426" cy="45952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a:endCxn id="409" idx="2"/>
            </p:cNvCxnSpPr>
            <p:nvPr userDrawn="1"/>
          </p:nvCxnSpPr>
          <p:spPr>
            <a:xfrm flipV="1">
              <a:off x="279400" y="6635750"/>
              <a:ext cx="520700" cy="35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397" idx="5"/>
              <a:endCxn id="396" idx="1"/>
            </p:cNvCxnSpPr>
            <p:nvPr userDrawn="1"/>
          </p:nvCxnSpPr>
          <p:spPr>
            <a:xfrm>
              <a:off x="1282062" y="5498462"/>
              <a:ext cx="179661" cy="516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392" idx="3"/>
              <a:endCxn id="396" idx="7"/>
            </p:cNvCxnSpPr>
            <p:nvPr userDrawn="1"/>
          </p:nvCxnSpPr>
          <p:spPr>
            <a:xfrm flipH="1">
              <a:off x="1559607" y="5038352"/>
              <a:ext cx="521153" cy="97632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397" idx="7"/>
              <a:endCxn id="392" idx="3"/>
            </p:cNvCxnSpPr>
            <p:nvPr userDrawn="1"/>
          </p:nvCxnSpPr>
          <p:spPr>
            <a:xfrm flipV="1">
              <a:off x="1282062" y="5038352"/>
              <a:ext cx="798698" cy="33438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userDrawn="1"/>
          </p:nvCxnSpPr>
          <p:spPr>
            <a:xfrm flipH="1">
              <a:off x="3924300" y="5032810"/>
              <a:ext cx="1429458" cy="9156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a:stCxn id="419" idx="6"/>
              <a:endCxn id="418" idx="2"/>
            </p:cNvCxnSpPr>
            <p:nvPr userDrawn="1"/>
          </p:nvCxnSpPr>
          <p:spPr>
            <a:xfrm flipV="1">
              <a:off x="8617712" y="3688335"/>
              <a:ext cx="221489" cy="458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a:stCxn id="376" idx="0"/>
              <a:endCxn id="417" idx="4"/>
            </p:cNvCxnSpPr>
            <p:nvPr userDrawn="1"/>
          </p:nvCxnSpPr>
          <p:spPr>
            <a:xfrm flipV="1">
              <a:off x="8029956" y="4430267"/>
              <a:ext cx="249428" cy="8402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a:stCxn id="416" idx="5"/>
              <a:endCxn id="417" idx="1"/>
            </p:cNvCxnSpPr>
            <p:nvPr userDrawn="1"/>
          </p:nvCxnSpPr>
          <p:spPr>
            <a:xfrm>
              <a:off x="7684037" y="3848637"/>
              <a:ext cx="533204" cy="4316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userDrawn="1"/>
          </p:nvCxnSpPr>
          <p:spPr>
            <a:xfrm>
              <a:off x="7702550" y="3822699"/>
              <a:ext cx="2064073" cy="95561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a:stCxn id="416" idx="6"/>
              <a:endCxn id="428" idx="2"/>
            </p:cNvCxnSpPr>
            <p:nvPr userDrawn="1"/>
          </p:nvCxnSpPr>
          <p:spPr>
            <a:xfrm>
              <a:off x="7712456" y="3780028"/>
              <a:ext cx="1602994" cy="2843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a:stCxn id="418" idx="5"/>
              <a:endCxn id="428" idx="1"/>
            </p:cNvCxnSpPr>
            <p:nvPr userDrawn="1"/>
          </p:nvCxnSpPr>
          <p:spPr>
            <a:xfrm>
              <a:off x="8967547" y="3741497"/>
              <a:ext cx="361034" cy="2911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a:stCxn id="427" idx="1"/>
              <a:endCxn id="428" idx="5"/>
            </p:cNvCxnSpPr>
            <p:nvPr userDrawn="1"/>
          </p:nvCxnSpPr>
          <p:spPr>
            <a:xfrm flipH="1" flipV="1">
              <a:off x="9391981" y="4096081"/>
              <a:ext cx="375404" cy="66115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a:stCxn id="429" idx="2"/>
              <a:endCxn id="428" idx="7"/>
            </p:cNvCxnSpPr>
            <p:nvPr userDrawn="1"/>
          </p:nvCxnSpPr>
          <p:spPr>
            <a:xfrm flipH="1">
              <a:off x="9391981" y="3821303"/>
              <a:ext cx="729919" cy="2113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userDrawn="1"/>
          </p:nvCxnSpPr>
          <p:spPr>
            <a:xfrm flipH="1">
              <a:off x="9909175" y="4098714"/>
              <a:ext cx="71586" cy="37803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a:stCxn id="436" idx="2"/>
              <a:endCxn id="414" idx="6"/>
            </p:cNvCxnSpPr>
            <p:nvPr userDrawn="1"/>
          </p:nvCxnSpPr>
          <p:spPr>
            <a:xfrm flipH="1">
              <a:off x="9944100" y="4510659"/>
              <a:ext cx="736600" cy="2641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a:stCxn id="436" idx="5"/>
              <a:endCxn id="413" idx="1"/>
            </p:cNvCxnSpPr>
            <p:nvPr userDrawn="1"/>
          </p:nvCxnSpPr>
          <p:spPr>
            <a:xfrm>
              <a:off x="10749426" y="4539126"/>
              <a:ext cx="585897" cy="35547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a:stCxn id="426" idx="6"/>
              <a:endCxn id="413" idx="2"/>
            </p:cNvCxnSpPr>
            <p:nvPr userDrawn="1"/>
          </p:nvCxnSpPr>
          <p:spPr>
            <a:xfrm flipV="1">
              <a:off x="9988550" y="4968240"/>
              <a:ext cx="1352550" cy="244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426" idx="5"/>
              <a:endCxn id="440" idx="1"/>
            </p:cNvCxnSpPr>
            <p:nvPr userDrawn="1"/>
          </p:nvCxnSpPr>
          <p:spPr>
            <a:xfrm>
              <a:off x="9967161" y="5264859"/>
              <a:ext cx="788831" cy="2968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423" idx="7"/>
              <a:endCxn id="426" idx="3"/>
            </p:cNvCxnSpPr>
            <p:nvPr userDrawn="1"/>
          </p:nvCxnSpPr>
          <p:spPr>
            <a:xfrm flipV="1">
              <a:off x="9487687" y="5264859"/>
              <a:ext cx="376202" cy="2202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userDrawn="1"/>
          </p:nvCxnSpPr>
          <p:spPr>
            <a:xfrm flipV="1">
              <a:off x="9442197" y="4904163"/>
              <a:ext cx="337888" cy="575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425" idx="6"/>
              <a:endCxn id="427" idx="2"/>
            </p:cNvCxnSpPr>
            <p:nvPr userDrawn="1"/>
          </p:nvCxnSpPr>
          <p:spPr>
            <a:xfrm flipV="1">
              <a:off x="8894318" y="4821174"/>
              <a:ext cx="846583" cy="1625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userDrawn="1"/>
          </p:nvCxnSpPr>
          <p:spPr>
            <a:xfrm flipV="1">
              <a:off x="8965811" y="4891463"/>
              <a:ext cx="782524" cy="70988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userDrawn="1"/>
          </p:nvCxnSpPr>
          <p:spPr>
            <a:xfrm flipV="1">
              <a:off x="8147812" y="4865625"/>
              <a:ext cx="1593089" cy="497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userDrawn="1"/>
          </p:nvCxnSpPr>
          <p:spPr>
            <a:xfrm>
              <a:off x="9494037" y="5557037"/>
              <a:ext cx="608813" cy="29906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userDrawn="1"/>
          </p:nvCxnSpPr>
          <p:spPr>
            <a:xfrm>
              <a:off x="9486900" y="5600700"/>
              <a:ext cx="348028" cy="5258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6" name="Straight Connector 535"/>
            <p:cNvCxnSpPr/>
            <p:nvPr userDrawn="1"/>
          </p:nvCxnSpPr>
          <p:spPr>
            <a:xfrm flipH="1" flipV="1">
              <a:off x="8966200" y="5715000"/>
              <a:ext cx="277367" cy="51003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a:endCxn id="375" idx="0"/>
            </p:cNvCxnSpPr>
            <p:nvPr userDrawn="1"/>
          </p:nvCxnSpPr>
          <p:spPr>
            <a:xfrm>
              <a:off x="7175500" y="4699000"/>
              <a:ext cx="24638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userDrawn="1"/>
          </p:nvCxnSpPr>
          <p:spPr>
            <a:xfrm>
              <a:off x="5919105" y="6211204"/>
              <a:ext cx="168559" cy="2513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a:endCxn id="413" idx="7"/>
            </p:cNvCxnSpPr>
            <p:nvPr userDrawn="1"/>
          </p:nvCxnSpPr>
          <p:spPr>
            <a:xfrm flipH="1">
              <a:off x="11520613" y="3670300"/>
              <a:ext cx="772987" cy="1224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a:endCxn id="437" idx="7"/>
            </p:cNvCxnSpPr>
            <p:nvPr userDrawn="1"/>
          </p:nvCxnSpPr>
          <p:spPr>
            <a:xfrm flipH="1">
              <a:off x="11887531" y="3581400"/>
              <a:ext cx="431469" cy="216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userDrawn="1"/>
          </p:nvCxnSpPr>
          <p:spPr>
            <a:xfrm>
              <a:off x="6592647" y="5983047"/>
              <a:ext cx="429437" cy="77335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userDrawn="1"/>
          </p:nvCxnSpPr>
          <p:spPr>
            <a:xfrm flipV="1">
              <a:off x="10210800" y="5618627"/>
              <a:ext cx="519790" cy="24877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3" name="Straight Connector 542"/>
            <p:cNvCxnSpPr>
              <a:stCxn id="433" idx="3"/>
              <a:endCxn id="422" idx="7"/>
            </p:cNvCxnSpPr>
            <p:nvPr userDrawn="1"/>
          </p:nvCxnSpPr>
          <p:spPr>
            <a:xfrm flipH="1">
              <a:off x="9958022" y="5941946"/>
              <a:ext cx="155626" cy="2099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4" name="Straight Connector 543"/>
            <p:cNvCxnSpPr/>
            <p:nvPr userDrawn="1"/>
          </p:nvCxnSpPr>
          <p:spPr>
            <a:xfrm flipV="1">
              <a:off x="9315781" y="6235700"/>
              <a:ext cx="514019" cy="1948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userDrawn="1"/>
          </p:nvCxnSpPr>
          <p:spPr>
            <a:xfrm flipV="1">
              <a:off x="10812926" y="5390028"/>
              <a:ext cx="280378" cy="18639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userDrawn="1"/>
          </p:nvCxnSpPr>
          <p:spPr>
            <a:xfrm flipV="1">
              <a:off x="11188700" y="5317491"/>
              <a:ext cx="95252" cy="292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a:stCxn id="434" idx="2"/>
              <a:endCxn id="438" idx="6"/>
            </p:cNvCxnSpPr>
            <p:nvPr userDrawn="1"/>
          </p:nvCxnSpPr>
          <p:spPr>
            <a:xfrm flipH="1" flipV="1">
              <a:off x="11428729" y="5317491"/>
              <a:ext cx="255271" cy="369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a:stCxn id="435" idx="1"/>
              <a:endCxn id="434" idx="5"/>
            </p:cNvCxnSpPr>
            <p:nvPr userDrawn="1"/>
          </p:nvCxnSpPr>
          <p:spPr>
            <a:xfrm flipH="1" flipV="1">
              <a:off x="11783946" y="5395846"/>
              <a:ext cx="435678" cy="2607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a:stCxn id="435" idx="3"/>
              <a:endCxn id="421" idx="7"/>
            </p:cNvCxnSpPr>
            <p:nvPr userDrawn="1"/>
          </p:nvCxnSpPr>
          <p:spPr>
            <a:xfrm flipH="1">
              <a:off x="11993223" y="5803878"/>
              <a:ext cx="226401" cy="3607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a:stCxn id="434" idx="4"/>
              <a:endCxn id="421" idx="0"/>
            </p:cNvCxnSpPr>
            <p:nvPr userDrawn="1"/>
          </p:nvCxnSpPr>
          <p:spPr>
            <a:xfrm>
              <a:off x="11742547" y="5412994"/>
              <a:ext cx="177038" cy="72110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1" name="Straight Connector 550"/>
            <p:cNvCxnSpPr>
              <a:stCxn id="438" idx="4"/>
              <a:endCxn id="421" idx="1"/>
            </p:cNvCxnSpPr>
            <p:nvPr userDrawn="1"/>
          </p:nvCxnSpPr>
          <p:spPr>
            <a:xfrm>
              <a:off x="11362691" y="5383529"/>
              <a:ext cx="483256" cy="78107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2" name="Straight Connector 551"/>
            <p:cNvCxnSpPr>
              <a:stCxn id="427" idx="6"/>
              <a:endCxn id="413" idx="2"/>
            </p:cNvCxnSpPr>
            <p:nvPr userDrawn="1"/>
          </p:nvCxnSpPr>
          <p:spPr>
            <a:xfrm>
              <a:off x="9921747" y="4821176"/>
              <a:ext cx="1419353" cy="1196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a:endCxn id="413" idx="0"/>
            </p:cNvCxnSpPr>
            <p:nvPr userDrawn="1"/>
          </p:nvCxnSpPr>
          <p:spPr>
            <a:xfrm>
              <a:off x="11328400" y="4330700"/>
              <a:ext cx="117856" cy="53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554" name="Oval 553"/>
            <p:cNvSpPr/>
            <p:nvPr userDrawn="1"/>
          </p:nvSpPr>
          <p:spPr>
            <a:xfrm>
              <a:off x="11271253" y="4222753"/>
              <a:ext cx="95499" cy="95499"/>
            </a:xfrm>
            <a:prstGeom prst="ellipse">
              <a:avLst/>
            </a:prstGeom>
            <a:solidFill>
              <a:schemeClr val="bg1"/>
            </a:solidFill>
            <a:ln w="317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7866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 &amp; Subheadline">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542743" y="1547299"/>
            <a:ext cx="11141258" cy="57783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endParaRPr lang="en-US" dirty="0"/>
          </a:p>
        </p:txBody>
      </p:sp>
      <p:sp>
        <p:nvSpPr>
          <p:cNvPr id="25" name="Text Placeholder 27"/>
          <p:cNvSpPr>
            <a:spLocks noGrp="1"/>
          </p:cNvSpPr>
          <p:nvPr>
            <p:ph type="body" sz="quarter" idx="10" hasCustomPrompt="1"/>
          </p:nvPr>
        </p:nvSpPr>
        <p:spPr>
          <a:xfrm>
            <a:off x="572449" y="2510368"/>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28"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Subtitle</a:t>
            </a:r>
            <a:endParaRPr lang="en-US" dirty="0"/>
          </a:p>
        </p:txBody>
      </p:sp>
      <p:pic>
        <p:nvPicPr>
          <p:cNvPr id="16" name="Picture 15"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8" name="Rectangle 1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3" name="TextBox 212"/>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84" name="Group 83"/>
          <p:cNvGrpSpPr/>
          <p:nvPr userDrawn="1"/>
        </p:nvGrpSpPr>
        <p:grpSpPr>
          <a:xfrm flipH="1">
            <a:off x="-114300" y="3547534"/>
            <a:ext cx="12500737" cy="3575050"/>
            <a:chOff x="-101600" y="3581400"/>
            <a:chExt cx="12500737" cy="3575050"/>
          </a:xfrm>
        </p:grpSpPr>
        <p:cxnSp>
          <p:nvCxnSpPr>
            <p:cNvPr id="85" name="Straight Connector 84"/>
            <p:cNvCxnSpPr/>
            <p:nvPr userDrawn="1"/>
          </p:nvCxnSpPr>
          <p:spPr>
            <a:xfrm flipV="1">
              <a:off x="10598151" y="5617718"/>
              <a:ext cx="171575" cy="50495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a:off x="10171046" y="5916546"/>
              <a:ext cx="409324" cy="21526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a:off x="10799318" y="5615559"/>
              <a:ext cx="355513" cy="36229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120" idx="5"/>
              <a:endCxn id="122" idx="1"/>
            </p:cNvCxnSpPr>
            <p:nvPr userDrawn="1"/>
          </p:nvCxnSpPr>
          <p:spPr>
            <a:xfrm>
              <a:off x="819042" y="4006742"/>
              <a:ext cx="603677" cy="3623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89" name="Oval 88"/>
            <p:cNvSpPr/>
            <p:nvPr userDrawn="1"/>
          </p:nvSpPr>
          <p:spPr>
            <a:xfrm>
              <a:off x="4533900" y="4114800"/>
              <a:ext cx="254000" cy="254000"/>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0" name="Oval 89"/>
            <p:cNvSpPr/>
            <p:nvPr userDrawn="1"/>
          </p:nvSpPr>
          <p:spPr>
            <a:xfrm>
              <a:off x="3848100" y="3898900"/>
              <a:ext cx="228600" cy="2286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1" name="Oval 90"/>
            <p:cNvSpPr/>
            <p:nvPr userDrawn="1"/>
          </p:nvSpPr>
          <p:spPr>
            <a:xfrm>
              <a:off x="4864100" y="4406900"/>
              <a:ext cx="177800" cy="177800"/>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2" name="Oval 91"/>
            <p:cNvSpPr/>
            <p:nvPr userDrawn="1"/>
          </p:nvSpPr>
          <p:spPr>
            <a:xfrm>
              <a:off x="5283200" y="38227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3" name="Oval 92"/>
            <p:cNvSpPr/>
            <p:nvPr userDrawn="1"/>
          </p:nvSpPr>
          <p:spPr>
            <a:xfrm>
              <a:off x="5111750" y="3594100"/>
              <a:ext cx="82550" cy="825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4" name="Oval 93"/>
            <p:cNvSpPr/>
            <p:nvPr userDrawn="1"/>
          </p:nvSpPr>
          <p:spPr>
            <a:xfrm>
              <a:off x="3454400" y="500380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5" name="Oval 94"/>
            <p:cNvSpPr/>
            <p:nvPr userDrawn="1"/>
          </p:nvSpPr>
          <p:spPr>
            <a:xfrm>
              <a:off x="3460750" y="4578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6" name="Oval 95"/>
            <p:cNvSpPr/>
            <p:nvPr userDrawn="1"/>
          </p:nvSpPr>
          <p:spPr>
            <a:xfrm>
              <a:off x="3168650" y="4857750"/>
              <a:ext cx="165100" cy="1651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7" name="Oval 96"/>
            <p:cNvSpPr/>
            <p:nvPr userDrawn="1"/>
          </p:nvSpPr>
          <p:spPr>
            <a:xfrm>
              <a:off x="2692400" y="44704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8" name="Oval 97"/>
            <p:cNvSpPr>
              <a:spLocks noChangeAspect="1"/>
            </p:cNvSpPr>
            <p:nvPr userDrawn="1"/>
          </p:nvSpPr>
          <p:spPr>
            <a:xfrm>
              <a:off x="2279650" y="4660900"/>
              <a:ext cx="78993" cy="78993"/>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9" name="Oval 98"/>
            <p:cNvSpPr/>
            <p:nvPr userDrawn="1"/>
          </p:nvSpPr>
          <p:spPr>
            <a:xfrm>
              <a:off x="3651250" y="5867400"/>
              <a:ext cx="285750" cy="2857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0" name="Oval 99"/>
            <p:cNvSpPr/>
            <p:nvPr userDrawn="1"/>
          </p:nvSpPr>
          <p:spPr>
            <a:xfrm>
              <a:off x="3225800" y="58928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1" name="Oval 100"/>
            <p:cNvSpPr/>
            <p:nvPr userDrawn="1"/>
          </p:nvSpPr>
          <p:spPr>
            <a:xfrm>
              <a:off x="5702300" y="59563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2" name="Oval 101"/>
            <p:cNvSpPr/>
            <p:nvPr userDrawn="1"/>
          </p:nvSpPr>
          <p:spPr>
            <a:xfrm>
              <a:off x="7340600" y="53594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3" name="Oval 102"/>
            <p:cNvSpPr/>
            <p:nvPr userDrawn="1"/>
          </p:nvSpPr>
          <p:spPr>
            <a:xfrm>
              <a:off x="7912100" y="5270500"/>
              <a:ext cx="235712" cy="235712"/>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4" name="Oval 103"/>
            <p:cNvSpPr>
              <a:spLocks/>
            </p:cNvSpPr>
            <p:nvPr userDrawn="1"/>
          </p:nvSpPr>
          <p:spPr>
            <a:xfrm>
              <a:off x="7048500" y="45212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5" name="Oval 104"/>
            <p:cNvSpPr/>
            <p:nvPr userDrawn="1"/>
          </p:nvSpPr>
          <p:spPr>
            <a:xfrm>
              <a:off x="5746750" y="4781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6" name="Oval 105"/>
            <p:cNvSpPr/>
            <p:nvPr userDrawn="1"/>
          </p:nvSpPr>
          <p:spPr>
            <a:xfrm rot="5400000">
              <a:off x="5257800" y="5518150"/>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7" name="Oval 106"/>
            <p:cNvSpPr/>
            <p:nvPr userDrawn="1"/>
          </p:nvSpPr>
          <p:spPr>
            <a:xfrm>
              <a:off x="4451350" y="6311900"/>
              <a:ext cx="184150" cy="1841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8" name="Oval 107"/>
            <p:cNvSpPr/>
            <p:nvPr userDrawn="1"/>
          </p:nvSpPr>
          <p:spPr>
            <a:xfrm>
              <a:off x="4432300" y="5905500"/>
              <a:ext cx="152400" cy="1524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9" name="Oval 108"/>
            <p:cNvSpPr>
              <a:spLocks noChangeAspect="1"/>
            </p:cNvSpPr>
            <p:nvPr userDrawn="1"/>
          </p:nvSpPr>
          <p:spPr>
            <a:xfrm>
              <a:off x="5232402" y="5753102"/>
              <a:ext cx="106677" cy="10667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0" name="Oval 109"/>
            <p:cNvSpPr/>
            <p:nvPr userDrawn="1"/>
          </p:nvSpPr>
          <p:spPr>
            <a:xfrm>
              <a:off x="4737102" y="63627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1" name="Oval 110"/>
            <p:cNvSpPr/>
            <p:nvPr userDrawn="1"/>
          </p:nvSpPr>
          <p:spPr>
            <a:xfrm>
              <a:off x="5334002" y="49530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2" name="Oval 111"/>
            <p:cNvSpPr/>
            <p:nvPr userDrawn="1"/>
          </p:nvSpPr>
          <p:spPr>
            <a:xfrm>
              <a:off x="5892800" y="5194300"/>
              <a:ext cx="203200" cy="203200"/>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3" name="Oval 112"/>
            <p:cNvSpPr/>
            <p:nvPr userDrawn="1"/>
          </p:nvSpPr>
          <p:spPr>
            <a:xfrm>
              <a:off x="6451601" y="47625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4" name="Oval 113"/>
            <p:cNvSpPr>
              <a:spLocks/>
            </p:cNvSpPr>
            <p:nvPr userDrawn="1"/>
          </p:nvSpPr>
          <p:spPr>
            <a:xfrm>
              <a:off x="6223002" y="5461001"/>
              <a:ext cx="221349" cy="22809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5" name="Oval 114"/>
            <p:cNvSpPr/>
            <p:nvPr userDrawn="1"/>
          </p:nvSpPr>
          <p:spPr>
            <a:xfrm>
              <a:off x="6489701" y="58547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6" name="Oval 115"/>
            <p:cNvSpPr/>
            <p:nvPr userDrawn="1"/>
          </p:nvSpPr>
          <p:spPr>
            <a:xfrm>
              <a:off x="6388100" y="613410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7" name="Oval 116"/>
            <p:cNvSpPr/>
            <p:nvPr userDrawn="1"/>
          </p:nvSpPr>
          <p:spPr>
            <a:xfrm>
              <a:off x="6045200" y="64643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8" name="Oval 117"/>
            <p:cNvSpPr/>
            <p:nvPr userDrawn="1"/>
          </p:nvSpPr>
          <p:spPr>
            <a:xfrm>
              <a:off x="5861050" y="6534152"/>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9" name="Oval 118"/>
            <p:cNvSpPr/>
            <p:nvPr userDrawn="1"/>
          </p:nvSpPr>
          <p:spPr>
            <a:xfrm>
              <a:off x="2057400" y="4902200"/>
              <a:ext cx="159512" cy="15951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0" name="Oval 119"/>
            <p:cNvSpPr/>
            <p:nvPr userDrawn="1"/>
          </p:nvSpPr>
          <p:spPr>
            <a:xfrm>
              <a:off x="698501" y="3886201"/>
              <a:ext cx="141222" cy="14122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1" name="Oval 120"/>
            <p:cNvSpPr/>
            <p:nvPr userDrawn="1"/>
          </p:nvSpPr>
          <p:spPr>
            <a:xfrm>
              <a:off x="2120900" y="38735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2" name="Oval 121"/>
            <p:cNvSpPr/>
            <p:nvPr userDrawn="1"/>
          </p:nvSpPr>
          <p:spPr>
            <a:xfrm>
              <a:off x="1409700" y="43561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3" name="Oval 122"/>
            <p:cNvSpPr/>
            <p:nvPr userDrawn="1"/>
          </p:nvSpPr>
          <p:spPr>
            <a:xfrm>
              <a:off x="1441451" y="5994401"/>
              <a:ext cx="138428" cy="138428"/>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4" name="Oval 123"/>
            <p:cNvSpPr/>
            <p:nvPr userDrawn="1"/>
          </p:nvSpPr>
          <p:spPr>
            <a:xfrm>
              <a:off x="1130300" y="5346700"/>
              <a:ext cx="177800" cy="177800"/>
            </a:xfrm>
            <a:prstGeom prst="ellipse">
              <a:avLst/>
            </a:prstGeom>
            <a:solidFill>
              <a:schemeClr val="bg1"/>
            </a:solidFill>
            <a:ln w="412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5" name="Oval 124"/>
            <p:cNvSpPr/>
            <p:nvPr userDrawn="1"/>
          </p:nvSpPr>
          <p:spPr>
            <a:xfrm>
              <a:off x="1866902" y="5689602"/>
              <a:ext cx="192021" cy="19202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6" name="Oval 125"/>
            <p:cNvSpPr/>
            <p:nvPr userDrawn="1"/>
          </p:nvSpPr>
          <p:spPr>
            <a:xfrm>
              <a:off x="2565401" y="6375401"/>
              <a:ext cx="146811" cy="146811"/>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7" name="Oval 126"/>
            <p:cNvSpPr/>
            <p:nvPr userDrawn="1"/>
          </p:nvSpPr>
          <p:spPr>
            <a:xfrm>
              <a:off x="2190750" y="6699250"/>
              <a:ext cx="102362" cy="102362"/>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8" name="Oval 127"/>
            <p:cNvSpPr/>
            <p:nvPr userDrawn="1"/>
          </p:nvSpPr>
          <p:spPr>
            <a:xfrm>
              <a:off x="2692401" y="5854701"/>
              <a:ext cx="128522" cy="128523"/>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9" name="Oval 128"/>
            <p:cNvSpPr/>
            <p:nvPr userDrawn="1"/>
          </p:nvSpPr>
          <p:spPr>
            <a:xfrm>
              <a:off x="3225800" y="53848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0" name="Oval 129"/>
            <p:cNvSpPr/>
            <p:nvPr userDrawn="1"/>
          </p:nvSpPr>
          <p:spPr>
            <a:xfrm>
              <a:off x="444500" y="5943600"/>
              <a:ext cx="235712" cy="235712"/>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1" name="Oval 130"/>
            <p:cNvSpPr/>
            <p:nvPr userDrawn="1"/>
          </p:nvSpPr>
          <p:spPr>
            <a:xfrm>
              <a:off x="419100" y="4902200"/>
              <a:ext cx="165100" cy="165100"/>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2" name="Oval 131"/>
            <p:cNvSpPr/>
            <p:nvPr userDrawn="1"/>
          </p:nvSpPr>
          <p:spPr>
            <a:xfrm>
              <a:off x="7448550" y="5797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3" name="Oval 132"/>
            <p:cNvSpPr/>
            <p:nvPr userDrawn="1"/>
          </p:nvSpPr>
          <p:spPr>
            <a:xfrm>
              <a:off x="2978150" y="6457950"/>
              <a:ext cx="111506" cy="111506"/>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4" name="Oval 133"/>
            <p:cNvSpPr/>
            <p:nvPr userDrawn="1"/>
          </p:nvSpPr>
          <p:spPr>
            <a:xfrm>
              <a:off x="3232150" y="6280150"/>
              <a:ext cx="93218" cy="93218"/>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5" name="Oval 134"/>
            <p:cNvSpPr/>
            <p:nvPr userDrawn="1"/>
          </p:nvSpPr>
          <p:spPr>
            <a:xfrm>
              <a:off x="158750" y="6610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6" name="Oval 135"/>
            <p:cNvSpPr/>
            <p:nvPr userDrawn="1"/>
          </p:nvSpPr>
          <p:spPr>
            <a:xfrm>
              <a:off x="800100" y="65913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7" name="Oval 136"/>
            <p:cNvSpPr>
              <a:spLocks noChangeAspect="1"/>
            </p:cNvSpPr>
            <p:nvPr userDrawn="1"/>
          </p:nvSpPr>
          <p:spPr>
            <a:xfrm>
              <a:off x="6972303" y="6756402"/>
              <a:ext cx="150361" cy="150364"/>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8" name="Oval 137"/>
            <p:cNvSpPr/>
            <p:nvPr userDrawn="1"/>
          </p:nvSpPr>
          <p:spPr>
            <a:xfrm>
              <a:off x="8039101" y="59182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9" name="Oval 138"/>
            <p:cNvSpPr>
              <a:spLocks/>
            </p:cNvSpPr>
            <p:nvPr userDrawn="1"/>
          </p:nvSpPr>
          <p:spPr>
            <a:xfrm>
              <a:off x="11341100" y="4864100"/>
              <a:ext cx="210312" cy="20828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0" name="Oval 139"/>
            <p:cNvSpPr/>
            <p:nvPr userDrawn="1"/>
          </p:nvSpPr>
          <p:spPr>
            <a:xfrm>
              <a:off x="9823450" y="44767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1" name="Oval 140"/>
            <p:cNvSpPr/>
            <p:nvPr userDrawn="1"/>
          </p:nvSpPr>
          <p:spPr>
            <a:xfrm>
              <a:off x="9958917" y="40237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2" name="Oval 141"/>
            <p:cNvSpPr/>
            <p:nvPr userDrawn="1"/>
          </p:nvSpPr>
          <p:spPr>
            <a:xfrm>
              <a:off x="7518400" y="3683000"/>
              <a:ext cx="194056" cy="19405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3" name="Oval 142"/>
            <p:cNvSpPr/>
            <p:nvPr userDrawn="1"/>
          </p:nvSpPr>
          <p:spPr>
            <a:xfrm>
              <a:off x="8191501" y="4254501"/>
              <a:ext cx="175766" cy="17576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4" name="Oval 143"/>
            <p:cNvSpPr/>
            <p:nvPr userDrawn="1"/>
          </p:nvSpPr>
          <p:spPr>
            <a:xfrm>
              <a:off x="8839201" y="36131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5" name="Oval 144"/>
            <p:cNvSpPr/>
            <p:nvPr userDrawn="1"/>
          </p:nvSpPr>
          <p:spPr>
            <a:xfrm>
              <a:off x="8528050" y="368935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6" name="Oval 145"/>
            <p:cNvSpPr/>
            <p:nvPr userDrawn="1"/>
          </p:nvSpPr>
          <p:spPr>
            <a:xfrm>
              <a:off x="1346201" y="6819900"/>
              <a:ext cx="205231" cy="20523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7" name="Oval 146"/>
            <p:cNvSpPr/>
            <p:nvPr userDrawn="1"/>
          </p:nvSpPr>
          <p:spPr>
            <a:xfrm>
              <a:off x="11815445" y="6134100"/>
              <a:ext cx="208280"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8" name="Oval 147"/>
            <p:cNvSpPr/>
            <p:nvPr userDrawn="1"/>
          </p:nvSpPr>
          <p:spPr>
            <a:xfrm>
              <a:off x="9817100" y="612775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9" name="Oval 148"/>
            <p:cNvSpPr/>
            <p:nvPr userDrawn="1"/>
          </p:nvSpPr>
          <p:spPr>
            <a:xfrm>
              <a:off x="9347203" y="5461003"/>
              <a:ext cx="164587" cy="16458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0" name="Oval 149"/>
            <p:cNvSpPr/>
            <p:nvPr userDrawn="1"/>
          </p:nvSpPr>
          <p:spPr>
            <a:xfrm>
              <a:off x="8839202" y="5575302"/>
              <a:ext cx="148332" cy="148332"/>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1" name="Oval 150"/>
            <p:cNvSpPr/>
            <p:nvPr userDrawn="1"/>
          </p:nvSpPr>
          <p:spPr>
            <a:xfrm>
              <a:off x="8743951" y="49085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2" name="Oval 151"/>
            <p:cNvSpPr>
              <a:spLocks noChangeAspect="1"/>
            </p:cNvSpPr>
            <p:nvPr userDrawn="1"/>
          </p:nvSpPr>
          <p:spPr>
            <a:xfrm>
              <a:off x="9842500" y="5140198"/>
              <a:ext cx="146050" cy="1460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3" name="Oval 152"/>
            <p:cNvSpPr/>
            <p:nvPr userDrawn="1"/>
          </p:nvSpPr>
          <p:spPr>
            <a:xfrm>
              <a:off x="9740901" y="4730751"/>
              <a:ext cx="180846" cy="180846"/>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4" name="Oval 153"/>
            <p:cNvSpPr/>
            <p:nvPr userDrawn="1"/>
          </p:nvSpPr>
          <p:spPr>
            <a:xfrm>
              <a:off x="9315450" y="4019550"/>
              <a:ext cx="89662" cy="89662"/>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5" name="Oval 154"/>
            <p:cNvSpPr/>
            <p:nvPr userDrawn="1"/>
          </p:nvSpPr>
          <p:spPr>
            <a:xfrm>
              <a:off x="10121900" y="3771900"/>
              <a:ext cx="98806" cy="98806"/>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6" name="Oval 155"/>
            <p:cNvSpPr/>
            <p:nvPr userDrawn="1"/>
          </p:nvSpPr>
          <p:spPr>
            <a:xfrm>
              <a:off x="11117792" y="59414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7" name="Oval 156"/>
            <p:cNvSpPr/>
            <p:nvPr userDrawn="1"/>
          </p:nvSpPr>
          <p:spPr>
            <a:xfrm flipV="1">
              <a:off x="10547350" y="6089651"/>
              <a:ext cx="91440" cy="91437"/>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8" name="Oval 157"/>
            <p:cNvSpPr/>
            <p:nvPr userDrawn="1"/>
          </p:nvSpPr>
          <p:spPr>
            <a:xfrm>
              <a:off x="9226550" y="6216650"/>
              <a:ext cx="89662" cy="89662"/>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9" name="Oval 158"/>
            <p:cNvSpPr/>
            <p:nvPr userDrawn="1"/>
          </p:nvSpPr>
          <p:spPr>
            <a:xfrm>
              <a:off x="10096500" y="58420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0" name="Oval 159"/>
            <p:cNvSpPr/>
            <p:nvPr userDrawn="1"/>
          </p:nvSpPr>
          <p:spPr>
            <a:xfrm>
              <a:off x="11684000" y="52959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1" name="Oval 160"/>
            <p:cNvSpPr>
              <a:spLocks/>
            </p:cNvSpPr>
            <p:nvPr userDrawn="1"/>
          </p:nvSpPr>
          <p:spPr>
            <a:xfrm>
              <a:off x="12188825" y="56261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2" name="Oval 161"/>
            <p:cNvSpPr/>
            <p:nvPr userDrawn="1"/>
          </p:nvSpPr>
          <p:spPr>
            <a:xfrm>
              <a:off x="10680700" y="4470400"/>
              <a:ext cx="80518" cy="80518"/>
            </a:xfrm>
            <a:prstGeom prst="ellipse">
              <a:avLst/>
            </a:prstGeom>
            <a:solidFill>
              <a:schemeClr val="bg1"/>
            </a:solidFill>
            <a:ln w="1778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3" name="Oval 162"/>
            <p:cNvSpPr/>
            <p:nvPr userDrawn="1"/>
          </p:nvSpPr>
          <p:spPr>
            <a:xfrm>
              <a:off x="11811000" y="3784600"/>
              <a:ext cx="89662" cy="89662"/>
            </a:xfrm>
            <a:prstGeom prst="ellipse">
              <a:avLst/>
            </a:prstGeom>
            <a:solidFill>
              <a:schemeClr val="bg1"/>
            </a:solidFill>
            <a:ln w="152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4" name="Oval 163"/>
            <p:cNvSpPr/>
            <p:nvPr userDrawn="1"/>
          </p:nvSpPr>
          <p:spPr>
            <a:xfrm>
              <a:off x="11296652" y="5251452"/>
              <a:ext cx="132077" cy="13207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5" name="Oval 164"/>
            <p:cNvSpPr/>
            <p:nvPr userDrawn="1"/>
          </p:nvSpPr>
          <p:spPr>
            <a:xfrm>
              <a:off x="11099800" y="53340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6" name="Oval 165"/>
            <p:cNvSpPr/>
            <p:nvPr userDrawn="1"/>
          </p:nvSpPr>
          <p:spPr>
            <a:xfrm>
              <a:off x="10744200" y="55499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167" name="Straight Connector 166"/>
            <p:cNvCxnSpPr>
              <a:stCxn id="122" idx="7"/>
              <a:endCxn id="121" idx="3"/>
            </p:cNvCxnSpPr>
            <p:nvPr userDrawn="1"/>
          </p:nvCxnSpPr>
          <p:spPr>
            <a:xfrm flipV="1">
              <a:off x="1485581" y="3949381"/>
              <a:ext cx="648338" cy="4197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19" idx="1"/>
              <a:endCxn id="122" idx="5"/>
            </p:cNvCxnSpPr>
            <p:nvPr userDrawn="1"/>
          </p:nvCxnSpPr>
          <p:spPr>
            <a:xfrm flipH="1" flipV="1">
              <a:off x="1485581" y="4431981"/>
              <a:ext cx="595179" cy="4935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97" idx="2"/>
              <a:endCxn id="98" idx="7"/>
            </p:cNvCxnSpPr>
            <p:nvPr userDrawn="1"/>
          </p:nvCxnSpPr>
          <p:spPr>
            <a:xfrm flipH="1">
              <a:off x="2347075" y="4514850"/>
              <a:ext cx="345325" cy="1576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97" idx="5"/>
              <a:endCxn id="96" idx="1"/>
            </p:cNvCxnSpPr>
            <p:nvPr userDrawn="1"/>
          </p:nvCxnSpPr>
          <p:spPr>
            <a:xfrm>
              <a:off x="2768281" y="4546281"/>
              <a:ext cx="424547" cy="3356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97" idx="6"/>
              <a:endCxn id="95" idx="2"/>
            </p:cNvCxnSpPr>
            <p:nvPr userDrawn="1"/>
          </p:nvCxnSpPr>
          <p:spPr>
            <a:xfrm>
              <a:off x="2781300" y="4514850"/>
              <a:ext cx="679450" cy="12382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95" idx="7"/>
              <a:endCxn id="90" idx="3"/>
            </p:cNvCxnSpPr>
            <p:nvPr userDrawn="1"/>
          </p:nvCxnSpPr>
          <p:spPr>
            <a:xfrm flipV="1">
              <a:off x="3563731" y="4094022"/>
              <a:ext cx="317847" cy="501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89" idx="1"/>
              <a:endCxn id="90" idx="6"/>
            </p:cNvCxnSpPr>
            <p:nvPr userDrawn="1"/>
          </p:nvCxnSpPr>
          <p:spPr>
            <a:xfrm flipH="1" flipV="1">
              <a:off x="4076700" y="4013200"/>
              <a:ext cx="494397" cy="1387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92" idx="3"/>
              <a:endCxn id="89" idx="7"/>
            </p:cNvCxnSpPr>
            <p:nvPr userDrawn="1"/>
          </p:nvCxnSpPr>
          <p:spPr>
            <a:xfrm flipH="1">
              <a:off x="4750703" y="3914841"/>
              <a:ext cx="548306" cy="2371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89" idx="5"/>
              <a:endCxn id="91" idx="1"/>
            </p:cNvCxnSpPr>
            <p:nvPr userDrawn="1"/>
          </p:nvCxnSpPr>
          <p:spPr>
            <a:xfrm>
              <a:off x="4750703" y="4331603"/>
              <a:ext cx="139435" cy="10133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89" idx="3"/>
              <a:endCxn id="94" idx="7"/>
            </p:cNvCxnSpPr>
            <p:nvPr userDrawn="1"/>
          </p:nvCxnSpPr>
          <p:spPr>
            <a:xfrm flipH="1">
              <a:off x="3595322" y="4331603"/>
              <a:ext cx="975775" cy="6963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91" idx="5"/>
              <a:endCxn id="111" idx="1"/>
            </p:cNvCxnSpPr>
            <p:nvPr userDrawn="1"/>
          </p:nvCxnSpPr>
          <p:spPr>
            <a:xfrm>
              <a:off x="5015862" y="4558662"/>
              <a:ext cx="335102" cy="411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94" idx="6"/>
              <a:endCxn id="111" idx="2"/>
            </p:cNvCxnSpPr>
            <p:nvPr userDrawn="1"/>
          </p:nvCxnSpPr>
          <p:spPr>
            <a:xfrm flipV="1">
              <a:off x="3619500" y="5010913"/>
              <a:ext cx="1714502" cy="754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93" idx="5"/>
              <a:endCxn id="92" idx="1"/>
            </p:cNvCxnSpPr>
            <p:nvPr userDrawn="1"/>
          </p:nvCxnSpPr>
          <p:spPr>
            <a:xfrm>
              <a:off x="5182211" y="3664561"/>
              <a:ext cx="116798" cy="17394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89" idx="4"/>
              <a:endCxn id="99" idx="7"/>
            </p:cNvCxnSpPr>
            <p:nvPr userDrawn="1"/>
          </p:nvCxnSpPr>
          <p:spPr>
            <a:xfrm flipH="1">
              <a:off x="3895153" y="4368800"/>
              <a:ext cx="765747" cy="15404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94" idx="4"/>
              <a:endCxn id="99" idx="0"/>
            </p:cNvCxnSpPr>
            <p:nvPr userDrawn="1"/>
          </p:nvCxnSpPr>
          <p:spPr>
            <a:xfrm>
              <a:off x="3536950" y="5168900"/>
              <a:ext cx="257175" cy="698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08" idx="2"/>
              <a:endCxn id="99" idx="6"/>
            </p:cNvCxnSpPr>
            <p:nvPr userDrawn="1"/>
          </p:nvCxnSpPr>
          <p:spPr>
            <a:xfrm flipH="1">
              <a:off x="3937000" y="5981700"/>
              <a:ext cx="495300" cy="28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09" idx="3"/>
              <a:endCxn id="110" idx="7"/>
            </p:cNvCxnSpPr>
            <p:nvPr userDrawn="1"/>
          </p:nvCxnSpPr>
          <p:spPr>
            <a:xfrm flipH="1">
              <a:off x="4835961" y="5844157"/>
              <a:ext cx="412063" cy="5355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01" idx="2"/>
              <a:endCxn id="107" idx="7"/>
            </p:cNvCxnSpPr>
            <p:nvPr userDrawn="1"/>
          </p:nvCxnSpPr>
          <p:spPr>
            <a:xfrm flipH="1">
              <a:off x="4608532" y="6083300"/>
              <a:ext cx="1093768" cy="25556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a:endCxn id="107" idx="1"/>
            </p:cNvCxnSpPr>
            <p:nvPr userDrawn="1"/>
          </p:nvCxnSpPr>
          <p:spPr>
            <a:xfrm>
              <a:off x="3924300" y="6089650"/>
              <a:ext cx="554018" cy="2492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06" idx="6"/>
              <a:endCxn id="109" idx="0"/>
            </p:cNvCxnSpPr>
            <p:nvPr userDrawn="1"/>
          </p:nvCxnSpPr>
          <p:spPr>
            <a:xfrm flipH="1">
              <a:off x="5285741" y="5596763"/>
              <a:ext cx="13207" cy="15633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07" idx="6"/>
              <a:endCxn id="110" idx="2"/>
            </p:cNvCxnSpPr>
            <p:nvPr userDrawn="1"/>
          </p:nvCxnSpPr>
          <p:spPr>
            <a:xfrm>
              <a:off x="4635500" y="6403975"/>
              <a:ext cx="101602" cy="166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09" idx="6"/>
              <a:endCxn id="101" idx="1"/>
            </p:cNvCxnSpPr>
            <p:nvPr userDrawn="1"/>
          </p:nvCxnSpPr>
          <p:spPr>
            <a:xfrm>
              <a:off x="5339079" y="5806441"/>
              <a:ext cx="400418" cy="1870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11" idx="4"/>
              <a:endCxn id="101" idx="0"/>
            </p:cNvCxnSpPr>
            <p:nvPr userDrawn="1"/>
          </p:nvCxnSpPr>
          <p:spPr>
            <a:xfrm>
              <a:off x="5391913" y="5068823"/>
              <a:ext cx="437387" cy="8874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a:stCxn id="112" idx="4"/>
              <a:endCxn id="101" idx="7"/>
            </p:cNvCxnSpPr>
            <p:nvPr userDrawn="1"/>
          </p:nvCxnSpPr>
          <p:spPr>
            <a:xfrm flipH="1">
              <a:off x="5919103" y="5397500"/>
              <a:ext cx="75297" cy="595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11" idx="6"/>
              <a:endCxn id="112" idx="1"/>
            </p:cNvCxnSpPr>
            <p:nvPr userDrawn="1"/>
          </p:nvCxnSpPr>
          <p:spPr>
            <a:xfrm>
              <a:off x="5449823" y="5010913"/>
              <a:ext cx="472735" cy="21314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userDrawn="1"/>
          </p:nvCxnSpPr>
          <p:spPr>
            <a:xfrm>
              <a:off x="5827921" y="4884531"/>
              <a:ext cx="127145" cy="3212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a:stCxn id="112" idx="7"/>
              <a:endCxn id="113" idx="3"/>
            </p:cNvCxnSpPr>
            <p:nvPr userDrawn="1"/>
          </p:nvCxnSpPr>
          <p:spPr>
            <a:xfrm flipV="1">
              <a:off x="6066242" y="4890847"/>
              <a:ext cx="407380" cy="333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userDrawn="1"/>
          </p:nvCxnSpPr>
          <p:spPr>
            <a:xfrm>
              <a:off x="5849731" y="4850020"/>
              <a:ext cx="611014" cy="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userDrawn="1"/>
          </p:nvCxnSpPr>
          <p:spPr>
            <a:xfrm flipH="1">
              <a:off x="6601968" y="4673578"/>
              <a:ext cx="422466" cy="1387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42" idx="3"/>
              <a:endCxn id="104" idx="7"/>
            </p:cNvCxnSpPr>
            <p:nvPr userDrawn="1"/>
          </p:nvCxnSpPr>
          <p:spPr>
            <a:xfrm flipH="1">
              <a:off x="7228013" y="3848637"/>
              <a:ext cx="318806" cy="70306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43" idx="3"/>
              <a:endCxn id="104" idx="6"/>
            </p:cNvCxnSpPr>
            <p:nvPr userDrawn="1"/>
          </p:nvCxnSpPr>
          <p:spPr>
            <a:xfrm flipH="1">
              <a:off x="7258812" y="4404527"/>
              <a:ext cx="958429" cy="2208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a:stCxn id="142" idx="4"/>
              <a:endCxn id="103" idx="0"/>
            </p:cNvCxnSpPr>
            <p:nvPr userDrawn="1"/>
          </p:nvCxnSpPr>
          <p:spPr>
            <a:xfrm>
              <a:off x="7615428" y="3877056"/>
              <a:ext cx="414528" cy="139344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14" idx="6"/>
              <a:endCxn id="102" idx="2"/>
            </p:cNvCxnSpPr>
            <p:nvPr userDrawn="1"/>
          </p:nvCxnSpPr>
          <p:spPr>
            <a:xfrm flipV="1">
              <a:off x="6444351" y="5486400"/>
              <a:ext cx="896249" cy="886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15" idx="6"/>
              <a:endCxn id="102" idx="3"/>
            </p:cNvCxnSpPr>
            <p:nvPr userDrawn="1"/>
          </p:nvCxnSpPr>
          <p:spPr>
            <a:xfrm flipV="1">
              <a:off x="6640068" y="5576203"/>
              <a:ext cx="737729" cy="3536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userDrawn="1"/>
          </p:nvCxnSpPr>
          <p:spPr>
            <a:xfrm flipV="1">
              <a:off x="6458331" y="6008447"/>
              <a:ext cx="66091" cy="1256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94" idx="3"/>
              <a:endCxn id="100" idx="0"/>
            </p:cNvCxnSpPr>
            <p:nvPr userDrawn="1"/>
          </p:nvCxnSpPr>
          <p:spPr>
            <a:xfrm flipH="1">
              <a:off x="3308350" y="5144722"/>
              <a:ext cx="170228" cy="748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a:stCxn id="129" idx="3"/>
              <a:endCxn id="128" idx="7"/>
            </p:cNvCxnSpPr>
            <p:nvPr userDrawn="1"/>
          </p:nvCxnSpPr>
          <p:spPr>
            <a:xfrm flipH="1">
              <a:off x="2802101" y="5476941"/>
              <a:ext cx="439508" cy="3965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a:stCxn id="134" idx="3"/>
              <a:endCxn id="133" idx="7"/>
            </p:cNvCxnSpPr>
            <p:nvPr userDrawn="1"/>
          </p:nvCxnSpPr>
          <p:spPr>
            <a:xfrm flipH="1">
              <a:off x="3073326" y="6359717"/>
              <a:ext cx="172475" cy="11456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133" idx="2"/>
              <a:endCxn id="126" idx="6"/>
            </p:cNvCxnSpPr>
            <p:nvPr userDrawn="1"/>
          </p:nvCxnSpPr>
          <p:spPr>
            <a:xfrm flipH="1" flipV="1">
              <a:off x="2712212" y="6448807"/>
              <a:ext cx="265938" cy="6489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a:stCxn id="107" idx="3"/>
            </p:cNvCxnSpPr>
            <p:nvPr userDrawn="1"/>
          </p:nvCxnSpPr>
          <p:spPr>
            <a:xfrm flipH="1">
              <a:off x="3625850" y="6469082"/>
              <a:ext cx="852468" cy="4524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flipH="1">
              <a:off x="5270500" y="6197600"/>
              <a:ext cx="457200" cy="736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a:stCxn id="117" idx="3"/>
            </p:cNvCxnSpPr>
            <p:nvPr userDrawn="1"/>
          </p:nvCxnSpPr>
          <p:spPr>
            <a:xfrm flipH="1">
              <a:off x="5810250" y="6605222"/>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flipH="1" flipV="1">
              <a:off x="7569200" y="5883276"/>
              <a:ext cx="469901" cy="11722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a:stCxn id="138" idx="0"/>
              <a:endCxn id="103" idx="4"/>
            </p:cNvCxnSpPr>
            <p:nvPr userDrawn="1"/>
          </p:nvCxnSpPr>
          <p:spPr>
            <a:xfrm flipH="1" flipV="1">
              <a:off x="8029956" y="5506212"/>
              <a:ext cx="84329" cy="41198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a:stCxn id="138" idx="6"/>
              <a:endCxn id="150" idx="3"/>
            </p:cNvCxnSpPr>
            <p:nvPr userDrawn="1"/>
          </p:nvCxnSpPr>
          <p:spPr>
            <a:xfrm flipV="1">
              <a:off x="8189468" y="5701911"/>
              <a:ext cx="671457" cy="29147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103" idx="6"/>
              <a:endCxn id="150" idx="2"/>
            </p:cNvCxnSpPr>
            <p:nvPr userDrawn="1"/>
          </p:nvCxnSpPr>
          <p:spPr>
            <a:xfrm>
              <a:off x="8147812" y="5388356"/>
              <a:ext cx="691390" cy="2611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151" idx="4"/>
              <a:endCxn id="150" idx="0"/>
            </p:cNvCxnSpPr>
            <p:nvPr userDrawn="1"/>
          </p:nvCxnSpPr>
          <p:spPr>
            <a:xfrm>
              <a:off x="8819135" y="5058918"/>
              <a:ext cx="94233" cy="5163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115" idx="1"/>
              <a:endCxn id="114" idx="5"/>
            </p:cNvCxnSpPr>
            <p:nvPr userDrawn="1"/>
          </p:nvCxnSpPr>
          <p:spPr>
            <a:xfrm flipH="1" flipV="1">
              <a:off x="6411935" y="5655688"/>
              <a:ext cx="99787" cy="22103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118" idx="6"/>
              <a:endCxn id="117" idx="2"/>
            </p:cNvCxnSpPr>
            <p:nvPr userDrawn="1"/>
          </p:nvCxnSpPr>
          <p:spPr>
            <a:xfrm flipV="1">
              <a:off x="5943346" y="6546850"/>
              <a:ext cx="101854" cy="247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137" idx="1"/>
              <a:endCxn id="117" idx="6"/>
            </p:cNvCxnSpPr>
            <p:nvPr userDrawn="1"/>
          </p:nvCxnSpPr>
          <p:spPr>
            <a:xfrm flipH="1" flipV="1">
              <a:off x="6210300" y="6546850"/>
              <a:ext cx="784023" cy="23157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125" idx="6"/>
              <a:endCxn id="128" idx="2"/>
            </p:cNvCxnSpPr>
            <p:nvPr userDrawn="1"/>
          </p:nvCxnSpPr>
          <p:spPr>
            <a:xfrm>
              <a:off x="2058923" y="5785612"/>
              <a:ext cx="633478" cy="13335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119" idx="4"/>
              <a:endCxn id="125" idx="0"/>
            </p:cNvCxnSpPr>
            <p:nvPr userDrawn="1"/>
          </p:nvCxnSpPr>
          <p:spPr>
            <a:xfrm flipH="1">
              <a:off x="1962913" y="5061712"/>
              <a:ext cx="174243" cy="627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a:endCxn id="122" idx="2"/>
            </p:cNvCxnSpPr>
            <p:nvPr userDrawn="1"/>
          </p:nvCxnSpPr>
          <p:spPr>
            <a:xfrm flipV="1">
              <a:off x="-29633" y="4400550"/>
              <a:ext cx="1439333" cy="20955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a:endCxn id="119" idx="2"/>
            </p:cNvCxnSpPr>
            <p:nvPr userDrawn="1"/>
          </p:nvCxnSpPr>
          <p:spPr>
            <a:xfrm>
              <a:off x="-55033" y="4673600"/>
              <a:ext cx="2112433" cy="3083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a:endCxn id="131" idx="2"/>
            </p:cNvCxnSpPr>
            <p:nvPr userDrawn="1"/>
          </p:nvCxnSpPr>
          <p:spPr>
            <a:xfrm>
              <a:off x="0" y="4834467"/>
              <a:ext cx="419100" cy="1502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a:endCxn id="131" idx="3"/>
            </p:cNvCxnSpPr>
            <p:nvPr userDrawn="1"/>
          </p:nvCxnSpPr>
          <p:spPr>
            <a:xfrm flipV="1">
              <a:off x="0" y="5043122"/>
              <a:ext cx="443278" cy="367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a:endCxn id="130" idx="1"/>
            </p:cNvCxnSpPr>
            <p:nvPr userDrawn="1"/>
          </p:nvCxnSpPr>
          <p:spPr>
            <a:xfrm>
              <a:off x="-101600" y="5219700"/>
              <a:ext cx="580619" cy="75841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a:stCxn id="124" idx="3"/>
              <a:endCxn id="130" idx="7"/>
            </p:cNvCxnSpPr>
            <p:nvPr userDrawn="1"/>
          </p:nvCxnSpPr>
          <p:spPr>
            <a:xfrm flipH="1">
              <a:off x="645693" y="5498462"/>
              <a:ext cx="510645" cy="4796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a:endCxn id="130" idx="0"/>
            </p:cNvCxnSpPr>
            <p:nvPr userDrawn="1"/>
          </p:nvCxnSpPr>
          <p:spPr>
            <a:xfrm>
              <a:off x="495300" y="5080000"/>
              <a:ext cx="67056" cy="863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a:stCxn id="95" idx="4"/>
              <a:endCxn id="94" idx="0"/>
            </p:cNvCxnSpPr>
            <p:nvPr userDrawn="1"/>
          </p:nvCxnSpPr>
          <p:spPr>
            <a:xfrm>
              <a:off x="3521075" y="4699000"/>
              <a:ext cx="15875" cy="304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a:stCxn id="96" idx="5"/>
              <a:endCxn id="94" idx="2"/>
            </p:cNvCxnSpPr>
            <p:nvPr userDrawn="1"/>
          </p:nvCxnSpPr>
          <p:spPr>
            <a:xfrm>
              <a:off x="3309572" y="4998672"/>
              <a:ext cx="144828" cy="876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126" idx="0"/>
              <a:endCxn id="128" idx="3"/>
            </p:cNvCxnSpPr>
            <p:nvPr userDrawn="1"/>
          </p:nvCxnSpPr>
          <p:spPr>
            <a:xfrm flipV="1">
              <a:off x="2638807" y="5964402"/>
              <a:ext cx="72416" cy="41099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a:stCxn id="126" idx="1"/>
              <a:endCxn id="125" idx="5"/>
            </p:cNvCxnSpPr>
            <p:nvPr userDrawn="1"/>
          </p:nvCxnSpPr>
          <p:spPr>
            <a:xfrm flipH="1" flipV="1">
              <a:off x="2030802" y="5853501"/>
              <a:ext cx="556099" cy="54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a:stCxn id="126" idx="3"/>
              <a:endCxn id="127" idx="7"/>
            </p:cNvCxnSpPr>
            <p:nvPr userDrawn="1"/>
          </p:nvCxnSpPr>
          <p:spPr>
            <a:xfrm flipH="1">
              <a:off x="2278121" y="6500712"/>
              <a:ext cx="308780" cy="21352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a:stCxn id="119" idx="4"/>
              <a:endCxn id="127" idx="0"/>
            </p:cNvCxnSpPr>
            <p:nvPr userDrawn="1"/>
          </p:nvCxnSpPr>
          <p:spPr>
            <a:xfrm>
              <a:off x="2137156" y="5061712"/>
              <a:ext cx="104775" cy="16375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123" idx="5"/>
              <a:endCxn id="127" idx="1"/>
            </p:cNvCxnSpPr>
            <p:nvPr userDrawn="1"/>
          </p:nvCxnSpPr>
          <p:spPr>
            <a:xfrm>
              <a:off x="1559607" y="6112557"/>
              <a:ext cx="646134" cy="6016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a:stCxn id="136" idx="5"/>
              <a:endCxn id="146" idx="1"/>
            </p:cNvCxnSpPr>
            <p:nvPr userDrawn="1"/>
          </p:nvCxnSpPr>
          <p:spPr>
            <a:xfrm>
              <a:off x="875981" y="6667181"/>
              <a:ext cx="500275" cy="1827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a:stCxn id="136" idx="7"/>
              <a:endCxn id="123" idx="3"/>
            </p:cNvCxnSpPr>
            <p:nvPr userDrawn="1"/>
          </p:nvCxnSpPr>
          <p:spPr>
            <a:xfrm flipV="1">
              <a:off x="875981" y="6112557"/>
              <a:ext cx="585742" cy="4917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130" idx="6"/>
              <a:endCxn id="123" idx="2"/>
            </p:cNvCxnSpPr>
            <p:nvPr userDrawn="1"/>
          </p:nvCxnSpPr>
          <p:spPr>
            <a:xfrm>
              <a:off x="680212" y="6061456"/>
              <a:ext cx="761239" cy="215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a:stCxn id="136" idx="1"/>
              <a:endCxn id="130" idx="5"/>
            </p:cNvCxnSpPr>
            <p:nvPr userDrawn="1"/>
          </p:nvCxnSpPr>
          <p:spPr>
            <a:xfrm flipH="1" flipV="1">
              <a:off x="645693" y="6144793"/>
              <a:ext cx="167426" cy="45952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a:endCxn id="136" idx="2"/>
            </p:cNvCxnSpPr>
            <p:nvPr userDrawn="1"/>
          </p:nvCxnSpPr>
          <p:spPr>
            <a:xfrm flipV="1">
              <a:off x="279400" y="6635750"/>
              <a:ext cx="520700" cy="35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a:stCxn id="124" idx="5"/>
              <a:endCxn id="123" idx="1"/>
            </p:cNvCxnSpPr>
            <p:nvPr userDrawn="1"/>
          </p:nvCxnSpPr>
          <p:spPr>
            <a:xfrm>
              <a:off x="1282062" y="5498462"/>
              <a:ext cx="179661" cy="516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19" idx="3"/>
              <a:endCxn id="123" idx="7"/>
            </p:cNvCxnSpPr>
            <p:nvPr userDrawn="1"/>
          </p:nvCxnSpPr>
          <p:spPr>
            <a:xfrm flipH="1">
              <a:off x="1559607" y="5038352"/>
              <a:ext cx="521153" cy="97632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a:stCxn id="124" idx="7"/>
              <a:endCxn id="119" idx="3"/>
            </p:cNvCxnSpPr>
            <p:nvPr userDrawn="1"/>
          </p:nvCxnSpPr>
          <p:spPr>
            <a:xfrm flipV="1">
              <a:off x="1282062" y="5038352"/>
              <a:ext cx="798698" cy="33438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3924300" y="5032810"/>
              <a:ext cx="1429458" cy="9156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45" idx="6"/>
              <a:endCxn id="144" idx="2"/>
            </p:cNvCxnSpPr>
            <p:nvPr userDrawn="1"/>
          </p:nvCxnSpPr>
          <p:spPr>
            <a:xfrm flipV="1">
              <a:off x="8617712" y="3688335"/>
              <a:ext cx="221489" cy="458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a:stCxn id="103" idx="0"/>
              <a:endCxn id="143" idx="4"/>
            </p:cNvCxnSpPr>
            <p:nvPr userDrawn="1"/>
          </p:nvCxnSpPr>
          <p:spPr>
            <a:xfrm flipV="1">
              <a:off x="8029956" y="4430267"/>
              <a:ext cx="249428" cy="8402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42" idx="5"/>
              <a:endCxn id="143" idx="1"/>
            </p:cNvCxnSpPr>
            <p:nvPr userDrawn="1"/>
          </p:nvCxnSpPr>
          <p:spPr>
            <a:xfrm>
              <a:off x="7684037" y="3848637"/>
              <a:ext cx="533204" cy="4316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a:off x="7702550" y="3822699"/>
              <a:ext cx="2064073" cy="95561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a:stCxn id="142" idx="6"/>
              <a:endCxn id="154" idx="2"/>
            </p:cNvCxnSpPr>
            <p:nvPr userDrawn="1"/>
          </p:nvCxnSpPr>
          <p:spPr>
            <a:xfrm>
              <a:off x="7712456" y="3780028"/>
              <a:ext cx="1602994" cy="2843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144" idx="5"/>
              <a:endCxn id="154" idx="1"/>
            </p:cNvCxnSpPr>
            <p:nvPr userDrawn="1"/>
          </p:nvCxnSpPr>
          <p:spPr>
            <a:xfrm>
              <a:off x="8967547" y="3741497"/>
              <a:ext cx="361034" cy="2911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153" idx="1"/>
              <a:endCxn id="154" idx="5"/>
            </p:cNvCxnSpPr>
            <p:nvPr userDrawn="1"/>
          </p:nvCxnSpPr>
          <p:spPr>
            <a:xfrm flipH="1" flipV="1">
              <a:off x="9391981" y="4096081"/>
              <a:ext cx="375404" cy="66115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a:stCxn id="155" idx="2"/>
              <a:endCxn id="154" idx="7"/>
            </p:cNvCxnSpPr>
            <p:nvPr userDrawn="1"/>
          </p:nvCxnSpPr>
          <p:spPr>
            <a:xfrm flipH="1">
              <a:off x="9391981" y="3821303"/>
              <a:ext cx="729919" cy="2113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userDrawn="1"/>
          </p:nvCxnSpPr>
          <p:spPr>
            <a:xfrm flipH="1">
              <a:off x="9909175" y="4098714"/>
              <a:ext cx="71586" cy="37803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stCxn id="162" idx="2"/>
              <a:endCxn id="140" idx="6"/>
            </p:cNvCxnSpPr>
            <p:nvPr userDrawn="1"/>
          </p:nvCxnSpPr>
          <p:spPr>
            <a:xfrm flipH="1">
              <a:off x="9944100" y="4510659"/>
              <a:ext cx="736600" cy="2641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a:stCxn id="162" idx="5"/>
              <a:endCxn id="139" idx="1"/>
            </p:cNvCxnSpPr>
            <p:nvPr userDrawn="1"/>
          </p:nvCxnSpPr>
          <p:spPr>
            <a:xfrm>
              <a:off x="10749426" y="4539126"/>
              <a:ext cx="585897" cy="35547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a:stCxn id="152" idx="6"/>
              <a:endCxn id="139" idx="2"/>
            </p:cNvCxnSpPr>
            <p:nvPr userDrawn="1"/>
          </p:nvCxnSpPr>
          <p:spPr>
            <a:xfrm flipV="1">
              <a:off x="9988550" y="4968240"/>
              <a:ext cx="1352550" cy="244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a:stCxn id="152" idx="5"/>
              <a:endCxn id="166" idx="1"/>
            </p:cNvCxnSpPr>
            <p:nvPr userDrawn="1"/>
          </p:nvCxnSpPr>
          <p:spPr>
            <a:xfrm>
              <a:off x="9967161" y="5264859"/>
              <a:ext cx="788831" cy="2968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4" name="Straight Connector 263"/>
            <p:cNvCxnSpPr>
              <a:stCxn id="149" idx="7"/>
              <a:endCxn id="152" idx="3"/>
            </p:cNvCxnSpPr>
            <p:nvPr userDrawn="1"/>
          </p:nvCxnSpPr>
          <p:spPr>
            <a:xfrm flipV="1">
              <a:off x="9487687" y="5264859"/>
              <a:ext cx="376202" cy="2202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userDrawn="1"/>
          </p:nvCxnSpPr>
          <p:spPr>
            <a:xfrm flipV="1">
              <a:off x="9442197" y="4904163"/>
              <a:ext cx="337888" cy="575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a:stCxn id="151" idx="6"/>
              <a:endCxn id="153" idx="2"/>
            </p:cNvCxnSpPr>
            <p:nvPr userDrawn="1"/>
          </p:nvCxnSpPr>
          <p:spPr>
            <a:xfrm flipV="1">
              <a:off x="8894318" y="4821174"/>
              <a:ext cx="846583" cy="1625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userDrawn="1"/>
          </p:nvCxnSpPr>
          <p:spPr>
            <a:xfrm flipV="1">
              <a:off x="8965811" y="4891463"/>
              <a:ext cx="782524" cy="70988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userDrawn="1"/>
          </p:nvCxnSpPr>
          <p:spPr>
            <a:xfrm flipV="1">
              <a:off x="8147812" y="4865625"/>
              <a:ext cx="1593089" cy="497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userDrawn="1"/>
          </p:nvCxnSpPr>
          <p:spPr>
            <a:xfrm>
              <a:off x="9494037" y="5557037"/>
              <a:ext cx="608813" cy="29906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userDrawn="1"/>
          </p:nvCxnSpPr>
          <p:spPr>
            <a:xfrm>
              <a:off x="9486900" y="5600700"/>
              <a:ext cx="348028" cy="5258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userDrawn="1"/>
          </p:nvCxnSpPr>
          <p:spPr>
            <a:xfrm flipH="1" flipV="1">
              <a:off x="8966200" y="5715000"/>
              <a:ext cx="277367" cy="51003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2" name="Straight Connector 271"/>
            <p:cNvCxnSpPr>
              <a:endCxn id="102" idx="0"/>
            </p:cNvCxnSpPr>
            <p:nvPr userDrawn="1"/>
          </p:nvCxnSpPr>
          <p:spPr>
            <a:xfrm>
              <a:off x="7175500" y="4699000"/>
              <a:ext cx="24638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userDrawn="1"/>
          </p:nvCxnSpPr>
          <p:spPr>
            <a:xfrm>
              <a:off x="5919105" y="6211204"/>
              <a:ext cx="168559" cy="2513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139" idx="7"/>
            </p:cNvCxnSpPr>
            <p:nvPr userDrawn="1"/>
          </p:nvCxnSpPr>
          <p:spPr>
            <a:xfrm flipH="1">
              <a:off x="11520613" y="3670300"/>
              <a:ext cx="772987" cy="1224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5" name="Straight Connector 274"/>
            <p:cNvCxnSpPr>
              <a:endCxn id="163" idx="7"/>
            </p:cNvCxnSpPr>
            <p:nvPr userDrawn="1"/>
          </p:nvCxnSpPr>
          <p:spPr>
            <a:xfrm flipH="1">
              <a:off x="11887531" y="3581400"/>
              <a:ext cx="431469" cy="216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userDrawn="1"/>
          </p:nvCxnSpPr>
          <p:spPr>
            <a:xfrm>
              <a:off x="6592647" y="5983047"/>
              <a:ext cx="429437" cy="77335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userDrawn="1"/>
          </p:nvCxnSpPr>
          <p:spPr>
            <a:xfrm flipV="1">
              <a:off x="10210800" y="5618627"/>
              <a:ext cx="519790" cy="24877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159" idx="3"/>
              <a:endCxn id="148" idx="7"/>
            </p:cNvCxnSpPr>
            <p:nvPr userDrawn="1"/>
          </p:nvCxnSpPr>
          <p:spPr>
            <a:xfrm flipH="1">
              <a:off x="9958022" y="5941946"/>
              <a:ext cx="155626" cy="2099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userDrawn="1"/>
          </p:nvCxnSpPr>
          <p:spPr>
            <a:xfrm flipV="1">
              <a:off x="9315781" y="6235700"/>
              <a:ext cx="514019" cy="1948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userDrawn="1"/>
          </p:nvCxnSpPr>
          <p:spPr>
            <a:xfrm flipV="1">
              <a:off x="10812926" y="5390028"/>
              <a:ext cx="280378" cy="18639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userDrawn="1"/>
          </p:nvCxnSpPr>
          <p:spPr>
            <a:xfrm flipV="1">
              <a:off x="11188700" y="5317491"/>
              <a:ext cx="95252" cy="292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160" idx="2"/>
              <a:endCxn id="164" idx="6"/>
            </p:cNvCxnSpPr>
            <p:nvPr userDrawn="1"/>
          </p:nvCxnSpPr>
          <p:spPr>
            <a:xfrm flipH="1" flipV="1">
              <a:off x="11428729" y="5317491"/>
              <a:ext cx="255271" cy="369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161" idx="1"/>
              <a:endCxn id="160" idx="5"/>
            </p:cNvCxnSpPr>
            <p:nvPr userDrawn="1"/>
          </p:nvCxnSpPr>
          <p:spPr>
            <a:xfrm flipH="1" flipV="1">
              <a:off x="11783946" y="5395846"/>
              <a:ext cx="435678" cy="2607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161" idx="3"/>
              <a:endCxn id="147" idx="7"/>
            </p:cNvCxnSpPr>
            <p:nvPr userDrawn="1"/>
          </p:nvCxnSpPr>
          <p:spPr>
            <a:xfrm flipH="1">
              <a:off x="11993223" y="5803878"/>
              <a:ext cx="226401" cy="3607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160" idx="4"/>
              <a:endCxn id="147" idx="0"/>
            </p:cNvCxnSpPr>
            <p:nvPr userDrawn="1"/>
          </p:nvCxnSpPr>
          <p:spPr>
            <a:xfrm>
              <a:off x="11742547" y="5412994"/>
              <a:ext cx="177038" cy="72110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164" idx="4"/>
              <a:endCxn id="147" idx="1"/>
            </p:cNvCxnSpPr>
            <p:nvPr userDrawn="1"/>
          </p:nvCxnSpPr>
          <p:spPr>
            <a:xfrm>
              <a:off x="11362691" y="5383529"/>
              <a:ext cx="483256" cy="78107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a:stCxn id="153" idx="6"/>
              <a:endCxn id="139" idx="2"/>
            </p:cNvCxnSpPr>
            <p:nvPr userDrawn="1"/>
          </p:nvCxnSpPr>
          <p:spPr>
            <a:xfrm>
              <a:off x="9921747" y="4821176"/>
              <a:ext cx="1419353" cy="1196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a:endCxn id="139" idx="0"/>
            </p:cNvCxnSpPr>
            <p:nvPr userDrawn="1"/>
          </p:nvCxnSpPr>
          <p:spPr>
            <a:xfrm>
              <a:off x="11328400" y="4330700"/>
              <a:ext cx="117856" cy="53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89" name="Oval 288"/>
            <p:cNvSpPr/>
            <p:nvPr userDrawn="1"/>
          </p:nvSpPr>
          <p:spPr>
            <a:xfrm>
              <a:off x="11271253" y="4222753"/>
              <a:ext cx="95499" cy="95499"/>
            </a:xfrm>
            <a:prstGeom prst="ellipse">
              <a:avLst/>
            </a:prstGeom>
            <a:solidFill>
              <a:schemeClr val="bg1"/>
            </a:solidFill>
            <a:ln w="317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4494147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cxnSp>
        <p:nvCxnSpPr>
          <p:cNvPr id="335" name="Straight Connector 334"/>
          <p:cNvCxnSpPr>
            <a:stCxn id="244" idx="3"/>
          </p:cNvCxnSpPr>
          <p:nvPr userDrawn="1"/>
        </p:nvCxnSpPr>
        <p:spPr>
          <a:xfrm rot="10800000" flipH="1">
            <a:off x="10091500" y="-1781175"/>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2" name="Rectangle 21"/>
          <p:cNvSpPr/>
          <p:nvPr userDrawn="1"/>
        </p:nvSpPr>
        <p:spPr>
          <a:xfrm>
            <a:off x="2" y="0"/>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8" name="TextBox 407"/>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409" name="Group 408"/>
          <p:cNvGrpSpPr/>
          <p:nvPr userDrawn="1"/>
        </p:nvGrpSpPr>
        <p:grpSpPr>
          <a:xfrm>
            <a:off x="1206558" y="275335"/>
            <a:ext cx="11695521" cy="7269118"/>
            <a:chOff x="935649" y="38267"/>
            <a:chExt cx="11695521" cy="7269118"/>
          </a:xfrm>
        </p:grpSpPr>
        <p:cxnSp>
          <p:nvCxnSpPr>
            <p:cNvPr id="410" name="Straight Connector 409"/>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60"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8" name="Straight Connector 417"/>
            <p:cNvCxnSpPr>
              <a:stCxn id="463"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1" name="Straight Connector 450"/>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2" name="Straight Connector 451"/>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458" name="Oval 457"/>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9" name="Oval 458"/>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0" name="Oval 459"/>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1" name="Oval 460"/>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2" name="Oval 461"/>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3" name="Oval 462"/>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4" name="Oval 463"/>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5" name="Oval 464"/>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6" name="Oval 465"/>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7" name="Oval 466"/>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8" name="Oval 467"/>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9" name="Oval 468"/>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0" name="Oval 469"/>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1" name="Oval 470"/>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2" name="Oval 471"/>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3" name="Oval 472"/>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4" name="Oval 473"/>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5" name="Oval 474"/>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6" name="Oval 475"/>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7" name="Oval 476"/>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8" name="Oval 477"/>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9" name="Oval 478"/>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0" name="Oval 479"/>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1" name="Oval 480"/>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2" name="Oval 481"/>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3" name="Oval 482"/>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4" name="Oval 483"/>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5" name="Oval 484"/>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48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Tree>
    <p:extLst>
      <p:ext uri="{BB962C8B-B14F-4D97-AF65-F5344CB8AC3E}">
        <p14:creationId xmlns:p14="http://schemas.microsoft.com/office/powerpoint/2010/main" val="3910914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2 Line Titles">
    <p:spTree>
      <p:nvGrpSpPr>
        <p:cNvPr id="1" name=""/>
        <p:cNvGrpSpPr/>
        <p:nvPr/>
      </p:nvGrpSpPr>
      <p:grpSpPr>
        <a:xfrm>
          <a:off x="0" y="0"/>
          <a:ext cx="0" cy="0"/>
          <a:chOff x="0" y="0"/>
          <a:chExt cx="0" cy="0"/>
        </a:xfrm>
      </p:grpSpPr>
      <p:grpSp>
        <p:nvGrpSpPr>
          <p:cNvPr id="82" name="Group 81"/>
          <p:cNvGrpSpPr/>
          <p:nvPr userDrawn="1"/>
        </p:nvGrpSpPr>
        <p:grpSpPr>
          <a:xfrm>
            <a:off x="1206558" y="275335"/>
            <a:ext cx="11695521" cy="7269118"/>
            <a:chOff x="935649" y="38267"/>
            <a:chExt cx="11695521" cy="7269118"/>
          </a:xfrm>
        </p:grpSpPr>
        <p:cxnSp>
          <p:nvCxnSpPr>
            <p:cNvPr id="84" name="Straight Connector 83"/>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140"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44"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138" name="Oval 137"/>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9" name="Oval 138"/>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0" name="Oval 139"/>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2" name="Oval 141"/>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3" name="Oval 142"/>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4" name="Oval 143"/>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5" name="Oval 144"/>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6" name="Oval 145"/>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7" name="Oval 146"/>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8" name="Oval 147"/>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0" name="Oval 149"/>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1" name="Oval 150"/>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2" name="Oval 151"/>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4" name="Oval 153"/>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5" name="Oval 154"/>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6" name="Oval 155"/>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7" name="Oval 156"/>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8" name="Oval 157"/>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9" name="Oval 158"/>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1" name="Oval 160"/>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2" name="Oval 161"/>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3" name="Oval 162"/>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5" name="Oval 164"/>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6" name="Oval 165"/>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7" name="Oval 166"/>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8" name="Oval 167"/>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9" name="Oval 168"/>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71" name="Oval 170"/>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879" name="Rectangle 878"/>
          <p:cNvSpPr/>
          <p:nvPr userDrawn="1"/>
        </p:nvSpPr>
        <p:spPr>
          <a:xfrm>
            <a:off x="2" y="0"/>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31" name="Title 1"/>
          <p:cNvSpPr>
            <a:spLocks noGrp="1"/>
          </p:cNvSpPr>
          <p:nvPr>
            <p:ph type="ctrTitle" hasCustomPrompt="1"/>
          </p:nvPr>
        </p:nvSpPr>
        <p:spPr>
          <a:xfrm>
            <a:off x="542743" y="1587500"/>
            <a:ext cx="11141257" cy="95038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br>
              <a:rPr lang="en-US" dirty="0" smtClean="0"/>
            </a:br>
            <a:r>
              <a:rPr lang="en-US" dirty="0" smtClean="0"/>
              <a:t>TWO LINES</a:t>
            </a:r>
            <a:endParaRPr lang="en-US" dirty="0"/>
          </a:p>
        </p:txBody>
      </p:sp>
      <p:sp>
        <p:nvSpPr>
          <p:cNvPr id="172" name="TextBox 17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Tree>
    <p:extLst>
      <p:ext uri="{BB962C8B-B14F-4D97-AF65-F5344CB8AC3E}">
        <p14:creationId xmlns:p14="http://schemas.microsoft.com/office/powerpoint/2010/main" val="31753315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983" name="Title 1"/>
          <p:cNvSpPr>
            <a:spLocks noGrp="1"/>
          </p:cNvSpPr>
          <p:nvPr>
            <p:ph type="ctrTitle" hasCustomPrompt="1"/>
          </p:nvPr>
        </p:nvSpPr>
        <p:spPr>
          <a:xfrm>
            <a:off x="0" y="3140083"/>
            <a:ext cx="12188825" cy="577835"/>
          </a:xfrm>
          <a:noFill/>
          <a:effectLst/>
        </p:spPr>
        <p:txBody>
          <a:bodyPr lIns="0" tIns="0" rIns="0" bIns="0" anchor="ctr" anchorCtr="0">
            <a:noAutofit/>
          </a:bodyPr>
          <a:lstStyle>
            <a:lvl1pPr algn="ctr">
              <a:lnSpc>
                <a:spcPts val="5127"/>
              </a:lnSpc>
              <a:spcBef>
                <a:spcPts val="0"/>
              </a:spcBef>
              <a:spcAft>
                <a:spcPts val="0"/>
              </a:spcAft>
              <a:defRPr sz="5400" b="0" cap="none" baseline="0">
                <a:solidFill>
                  <a:schemeClr val="accent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240" y="889000"/>
            <a:ext cx="11099959" cy="558800"/>
          </a:xfrm>
          <a:prstGeom prst="rect">
            <a:avLst/>
          </a:prstGeom>
          <a:noFill/>
        </p:spPr>
        <p:txBody>
          <a:bodyPr vert="horz" lIns="0" tIns="0" rIns="0" bIns="0" rtlCol="0" anchor="t" anchorCtr="0">
            <a:noAutofit/>
          </a:bodyPr>
          <a:lstStyle/>
          <a:p>
            <a:r>
              <a:rPr lang="en-US" smtClean="0"/>
              <a:t>Click to edit Master title style</a:t>
            </a:r>
            <a:endParaRPr dirty="0"/>
          </a:p>
        </p:txBody>
      </p:sp>
      <p:sp>
        <p:nvSpPr>
          <p:cNvPr id="6" name="Text Placeholder 2"/>
          <p:cNvSpPr>
            <a:spLocks noGrp="1"/>
          </p:cNvSpPr>
          <p:nvPr>
            <p:ph type="body" idx="1"/>
          </p:nvPr>
        </p:nvSpPr>
        <p:spPr>
          <a:xfrm>
            <a:off x="533246" y="1600202"/>
            <a:ext cx="11099954" cy="4089400"/>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800" r:id="rId2"/>
    <p:sldLayoutId id="2147483789" r:id="rId3"/>
    <p:sldLayoutId id="2147483787" r:id="rId4"/>
    <p:sldLayoutId id="2147483799" r:id="rId5"/>
    <p:sldLayoutId id="2147483801" r:id="rId6"/>
    <p:sldLayoutId id="2147483788" r:id="rId7"/>
    <p:sldLayoutId id="2147483786" r:id="rId8"/>
    <p:sldLayoutId id="2147483740" r:id="rId9"/>
    <p:sldLayoutId id="2147483742" r:id="rId10"/>
    <p:sldLayoutId id="2147483803" r:id="rId11"/>
    <p:sldLayoutId id="2147483744" r:id="rId12"/>
    <p:sldLayoutId id="2147483694" r:id="rId13"/>
    <p:sldLayoutId id="2147483793" r:id="rId14"/>
    <p:sldLayoutId id="2147483794" r:id="rId15"/>
    <p:sldLayoutId id="2147483765" r:id="rId16"/>
    <p:sldLayoutId id="2147483796" r:id="rId17"/>
    <p:sldLayoutId id="2147483797" r:id="rId18"/>
    <p:sldLayoutId id="2147483795" r:id="rId19"/>
    <p:sldLayoutId id="2147483767" r:id="rId20"/>
    <p:sldLayoutId id="2147483722" r:id="rId21"/>
    <p:sldLayoutId id="2147483676" r:id="rId22"/>
    <p:sldLayoutId id="2147483758" r:id="rId23"/>
    <p:sldLayoutId id="2147483757" r:id="rId24"/>
    <p:sldLayoutId id="2147483739" r:id="rId25"/>
    <p:sldLayoutId id="2147483790" r:id="rId26"/>
    <p:sldLayoutId id="2147483714" r:id="rId27"/>
    <p:sldLayoutId id="2147483731" r:id="rId28"/>
    <p:sldLayoutId id="2147483723" r:id="rId29"/>
    <p:sldLayoutId id="2147483750" r:id="rId30"/>
    <p:sldLayoutId id="2147483751" r:id="rId31"/>
    <p:sldLayoutId id="2147483752" r:id="rId32"/>
  </p:sldLayoutIdLst>
  <p:timing>
    <p:tnLst>
      <p:par>
        <p:cTn id="1" dur="indefinite" restart="never" nodeType="tmRoot"/>
      </p:par>
    </p:tnLst>
  </p:timing>
  <p:txStyles>
    <p:titleStyle>
      <a:lvl1pPr algn="l" defTabSz="1172078" rtl="0" eaLnBrk="1" latinLnBrk="0" hangingPunct="1">
        <a:lnSpc>
          <a:spcPts val="4000"/>
        </a:lnSpc>
        <a:spcBef>
          <a:spcPct val="0"/>
        </a:spcBef>
        <a:buNone/>
        <a:defRPr sz="3600" kern="1200" baseline="0">
          <a:solidFill>
            <a:schemeClr val="tx1"/>
          </a:solidFill>
          <a:latin typeface="+mj-lt"/>
          <a:ea typeface="+mj-ea"/>
          <a:cs typeface="Tahoma"/>
        </a:defRPr>
      </a:lvl1pPr>
    </p:titleStyle>
    <p:bodyStyle>
      <a:lvl1pPr marL="365760" indent="-256032" algn="l" defTabSz="1172078" rtl="0" eaLnBrk="1" latinLnBrk="0" hangingPunct="1">
        <a:spcBef>
          <a:spcPts val="600"/>
        </a:spcBef>
        <a:spcAft>
          <a:spcPts val="600"/>
        </a:spcAft>
        <a:buClr>
          <a:schemeClr val="tx2"/>
        </a:buClr>
        <a:buSzPct val="90000"/>
        <a:buFont typeface="Wingdings" charset="2"/>
        <a:buChar char="§"/>
        <a:defRPr sz="2300" kern="1200">
          <a:solidFill>
            <a:srgbClr val="4C4C4C"/>
          </a:solidFill>
          <a:latin typeface="+mj-lt"/>
          <a:ea typeface="+mn-ea"/>
          <a:cs typeface="Tahoma"/>
        </a:defRPr>
      </a:lvl1pPr>
      <a:lvl2pPr marL="758952" indent="-256032" algn="l" defTabSz="1172078" rtl="0" eaLnBrk="1" latinLnBrk="0" hangingPunct="1">
        <a:spcBef>
          <a:spcPts val="600"/>
        </a:spcBef>
        <a:spcAft>
          <a:spcPts val="600"/>
        </a:spcAft>
        <a:buClr>
          <a:schemeClr val="tx2"/>
        </a:buClr>
        <a:buSzPct val="90000"/>
        <a:buFont typeface="Wingdings" charset="2"/>
        <a:buChar char="§"/>
        <a:defRPr sz="2300" kern="1200">
          <a:solidFill>
            <a:srgbClr val="4C4C4C"/>
          </a:solidFill>
          <a:latin typeface="+mj-lt"/>
          <a:ea typeface="+mn-ea"/>
          <a:cs typeface="Tahoma"/>
        </a:defRPr>
      </a:lvl2pPr>
      <a:lvl3pPr marL="1133856" indent="-246888" algn="l" defTabSz="1172078" rtl="0" eaLnBrk="1" latinLnBrk="0" hangingPunct="1">
        <a:spcBef>
          <a:spcPts val="600"/>
        </a:spcBef>
        <a:spcAft>
          <a:spcPts val="600"/>
        </a:spcAft>
        <a:buClr>
          <a:schemeClr val="tx2"/>
        </a:buClr>
        <a:buSzPct val="90000"/>
        <a:buFont typeface="Wingdings" charset="2"/>
        <a:buChar char="§"/>
        <a:defRPr sz="2100" kern="1200">
          <a:solidFill>
            <a:srgbClr val="4C4C4C"/>
          </a:solidFill>
          <a:latin typeface="+mj-lt"/>
          <a:ea typeface="+mn-ea"/>
          <a:cs typeface="Tahoma"/>
        </a:defRPr>
      </a:lvl3pPr>
      <a:lvl4pPr marL="1472184" indent="-219456" algn="l" defTabSz="1172078" rtl="0" eaLnBrk="1" latinLnBrk="0" hangingPunct="1">
        <a:spcBef>
          <a:spcPts val="600"/>
        </a:spcBef>
        <a:spcAft>
          <a:spcPts val="600"/>
        </a:spcAft>
        <a:buClr>
          <a:schemeClr val="tx2"/>
        </a:buClr>
        <a:buSzPct val="90000"/>
        <a:buFont typeface="Wingdings" charset="2"/>
        <a:buChar char="§"/>
        <a:defRPr sz="1800" kern="1200">
          <a:solidFill>
            <a:srgbClr val="4C4C4C"/>
          </a:solidFill>
          <a:latin typeface="+mj-lt"/>
          <a:ea typeface="+mn-ea"/>
          <a:cs typeface="Tahoma"/>
        </a:defRPr>
      </a:lvl4pPr>
      <a:lvl5pPr marL="1828800" indent="-219456" algn="l" defTabSz="1172078" rtl="0" eaLnBrk="1" latinLnBrk="0" hangingPunct="1">
        <a:spcBef>
          <a:spcPts val="600"/>
        </a:spcBef>
        <a:spcAft>
          <a:spcPts val="600"/>
        </a:spcAft>
        <a:buClr>
          <a:schemeClr val="tx2"/>
        </a:buClr>
        <a:buSzPct val="90000"/>
        <a:buFont typeface="Wingdings" charset="2"/>
        <a:buChar char="§"/>
        <a:defRPr sz="1800" kern="1200">
          <a:solidFill>
            <a:srgbClr val="4C4C4C"/>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8" name="Rounded Rectangle 7"/>
          <p:cNvSpPr/>
          <p:nvPr/>
        </p:nvSpPr>
        <p:spPr>
          <a:xfrm>
            <a:off x="698500" y="1143000"/>
            <a:ext cx="2463800" cy="4381500"/>
          </a:xfrm>
          <a:prstGeom prst="roundRect">
            <a:avLst/>
          </a:prstGeom>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r>
              <a:rPr lang="en-US" sz="1600" dirty="0" smtClean="0">
                <a:solidFill>
                  <a:schemeClr val="tx1"/>
                </a:solidFill>
              </a:rPr>
              <a:t>Any</a:t>
            </a:r>
          </a:p>
          <a:p>
            <a:pPr algn="ctr"/>
            <a:r>
              <a:rPr lang="en-US" sz="1600" dirty="0" smtClean="0">
                <a:solidFill>
                  <a:schemeClr val="tx1"/>
                </a:solidFill>
              </a:rPr>
              <a:t>Data Source</a:t>
            </a:r>
            <a:endParaRPr lang="en-US" sz="1600" dirty="0">
              <a:solidFill>
                <a:schemeClr val="tx1"/>
              </a:solidFill>
            </a:endParaRPr>
          </a:p>
        </p:txBody>
      </p:sp>
      <p:sp>
        <p:nvSpPr>
          <p:cNvPr id="9" name="Right Arrow 8"/>
          <p:cNvSpPr/>
          <p:nvPr/>
        </p:nvSpPr>
        <p:spPr>
          <a:xfrm>
            <a:off x="3252470" y="1574800"/>
            <a:ext cx="978408" cy="484632"/>
          </a:xfrm>
          <a:prstGeom prs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Rounded Rectangle 9"/>
          <p:cNvSpPr/>
          <p:nvPr/>
        </p:nvSpPr>
        <p:spPr>
          <a:xfrm>
            <a:off x="4321048" y="1143000"/>
            <a:ext cx="3096260" cy="4381500"/>
          </a:xfrm>
          <a:prstGeom prst="roundRect">
            <a:avLst/>
          </a:prstGeom>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r>
              <a:rPr lang="en-US" sz="1600" dirty="0" smtClean="0">
                <a:solidFill>
                  <a:schemeClr val="tx1"/>
                </a:solidFill>
              </a:rPr>
              <a:t>                       Data Hub</a:t>
            </a:r>
            <a:endParaRPr lang="en-US" sz="1600" dirty="0">
              <a:solidFill>
                <a:schemeClr val="tx1"/>
              </a:solidFill>
            </a:endParaRPr>
          </a:p>
        </p:txBody>
      </p:sp>
      <p:sp>
        <p:nvSpPr>
          <p:cNvPr id="11" name="Rounded Rectangle 10"/>
          <p:cNvSpPr/>
          <p:nvPr/>
        </p:nvSpPr>
        <p:spPr>
          <a:xfrm>
            <a:off x="8813800" y="1143000"/>
            <a:ext cx="2463800" cy="4381500"/>
          </a:xfrm>
          <a:prstGeom prst="roundRect">
            <a:avLst/>
          </a:prstGeom>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r>
              <a:rPr lang="en-US" sz="1600" dirty="0" smtClean="0">
                <a:solidFill>
                  <a:schemeClr val="tx1"/>
                </a:solidFill>
              </a:rPr>
              <a:t>Business Intelligence Tools,</a:t>
            </a:r>
          </a:p>
          <a:p>
            <a:pPr algn="ctr"/>
            <a:r>
              <a:rPr lang="en-US" sz="1600" dirty="0" smtClean="0">
                <a:solidFill>
                  <a:schemeClr val="tx1"/>
                </a:solidFill>
              </a:rPr>
              <a:t>Services,</a:t>
            </a:r>
          </a:p>
          <a:p>
            <a:pPr algn="ctr"/>
            <a:r>
              <a:rPr lang="en-US" sz="1600" dirty="0" smtClean="0">
                <a:solidFill>
                  <a:schemeClr val="tx1"/>
                </a:solidFill>
              </a:rPr>
              <a:t>Web Applications</a:t>
            </a:r>
          </a:p>
        </p:txBody>
      </p:sp>
      <p:sp>
        <p:nvSpPr>
          <p:cNvPr id="12" name="Left-Right Arrow 11"/>
          <p:cNvSpPr/>
          <p:nvPr/>
        </p:nvSpPr>
        <p:spPr>
          <a:xfrm>
            <a:off x="7507478" y="1574800"/>
            <a:ext cx="1216152" cy="484632"/>
          </a:xfrm>
          <a:prstGeom prst="lef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 name="Left-Right Arrow 12"/>
          <p:cNvSpPr/>
          <p:nvPr/>
        </p:nvSpPr>
        <p:spPr>
          <a:xfrm>
            <a:off x="7507478" y="3091434"/>
            <a:ext cx="1216152" cy="484632"/>
          </a:xfrm>
          <a:prstGeom prst="lef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 name="Left-Right Arrow 13"/>
          <p:cNvSpPr/>
          <p:nvPr/>
        </p:nvSpPr>
        <p:spPr>
          <a:xfrm>
            <a:off x="7507478" y="4608068"/>
            <a:ext cx="1216152" cy="484632"/>
          </a:xfrm>
          <a:prstGeom prst="lef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 name="Right Arrow 14"/>
          <p:cNvSpPr/>
          <p:nvPr/>
        </p:nvSpPr>
        <p:spPr>
          <a:xfrm>
            <a:off x="3252470" y="3091434"/>
            <a:ext cx="978408" cy="484632"/>
          </a:xfrm>
          <a:prstGeom prs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 name="Right Arrow 15"/>
          <p:cNvSpPr/>
          <p:nvPr/>
        </p:nvSpPr>
        <p:spPr>
          <a:xfrm>
            <a:off x="3252470" y="4608068"/>
            <a:ext cx="978408" cy="484632"/>
          </a:xfrm>
          <a:prstGeom prst="righ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nvGrpSpPr>
          <p:cNvPr id="25" name="Group 24"/>
          <p:cNvGrpSpPr/>
          <p:nvPr/>
        </p:nvGrpSpPr>
        <p:grpSpPr>
          <a:xfrm>
            <a:off x="925833" y="1939782"/>
            <a:ext cx="822960" cy="753618"/>
            <a:chOff x="1714500" y="2909443"/>
            <a:chExt cx="914400" cy="1170305"/>
          </a:xfrm>
        </p:grpSpPr>
        <p:sp>
          <p:nvSpPr>
            <p:cNvPr id="17" name="Magnetic Disk 16"/>
            <p:cNvSpPr/>
            <p:nvPr/>
          </p:nvSpPr>
          <p:spPr>
            <a:xfrm>
              <a:off x="1714500" y="3614166"/>
              <a:ext cx="914400" cy="465582"/>
            </a:xfrm>
            <a:prstGeom prst="flowChartMagneticDisk">
              <a:avLst/>
            </a:prstGeom>
            <a:solidFill>
              <a:schemeClr val="tx1">
                <a:lumMod val="25000"/>
                <a:lumOff val="75000"/>
              </a:schemeClr>
            </a:solidFill>
            <a:ln w="12700" cmpd="sng">
              <a:solidFill>
                <a:srgbClr val="4C4C4C"/>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 name="Magnetic Disk 20"/>
            <p:cNvSpPr/>
            <p:nvPr/>
          </p:nvSpPr>
          <p:spPr>
            <a:xfrm>
              <a:off x="1714500" y="3264662"/>
              <a:ext cx="914400" cy="465582"/>
            </a:xfrm>
            <a:prstGeom prst="flowChartMagneticDisk">
              <a:avLst/>
            </a:prstGeom>
            <a:solidFill>
              <a:schemeClr val="tx1">
                <a:lumMod val="25000"/>
                <a:lumOff val="75000"/>
              </a:schemeClr>
            </a:solidFill>
            <a:ln w="12700" cmpd="sng">
              <a:solidFill>
                <a:srgbClr val="4C4C4C"/>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2" name="Magnetic Disk 21"/>
            <p:cNvSpPr/>
            <p:nvPr/>
          </p:nvSpPr>
          <p:spPr>
            <a:xfrm>
              <a:off x="1714500" y="2909443"/>
              <a:ext cx="914400" cy="465582"/>
            </a:xfrm>
            <a:prstGeom prst="flowChartMagneticDisk">
              <a:avLst/>
            </a:prstGeom>
            <a:solidFill>
              <a:schemeClr val="tx1">
                <a:lumMod val="25000"/>
                <a:lumOff val="75000"/>
              </a:schemeClr>
            </a:solidFill>
            <a:ln w="12700" cmpd="sng">
              <a:solidFill>
                <a:srgbClr val="4C4C4C"/>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grpSp>
        <p:nvGrpSpPr>
          <p:cNvPr id="34" name="Group 33"/>
          <p:cNvGrpSpPr/>
          <p:nvPr/>
        </p:nvGrpSpPr>
        <p:grpSpPr>
          <a:xfrm>
            <a:off x="1901191" y="2004580"/>
            <a:ext cx="1108710" cy="580223"/>
            <a:chOff x="1177290" y="3783330"/>
            <a:chExt cx="1747266" cy="914400"/>
          </a:xfrm>
        </p:grpSpPr>
        <p:sp>
          <p:nvSpPr>
            <p:cNvPr id="26" name="Rectangle 25"/>
            <p:cNvSpPr/>
            <p:nvPr/>
          </p:nvSpPr>
          <p:spPr>
            <a:xfrm>
              <a:off x="1177290" y="3783330"/>
              <a:ext cx="1747266" cy="914400"/>
            </a:xfrm>
            <a:prstGeom prst="rect">
              <a:avLst/>
            </a:prstGeom>
            <a:solidFill>
              <a:schemeClr val="tx1">
                <a:lumMod val="25000"/>
                <a:lumOff val="75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nvGrpSpPr>
            <p:cNvPr id="33" name="Group 32"/>
            <p:cNvGrpSpPr/>
            <p:nvPr/>
          </p:nvGrpSpPr>
          <p:grpSpPr>
            <a:xfrm>
              <a:off x="1418499" y="3904361"/>
              <a:ext cx="1264848" cy="672338"/>
              <a:chOff x="1365568" y="3904361"/>
              <a:chExt cx="1264848" cy="672338"/>
            </a:xfrm>
          </p:grpSpPr>
          <p:sp>
            <p:nvSpPr>
              <p:cNvPr id="27" name="Rectangle 26"/>
              <p:cNvSpPr/>
              <p:nvPr/>
            </p:nvSpPr>
            <p:spPr>
              <a:xfrm>
                <a:off x="1636024" y="3904361"/>
                <a:ext cx="167640" cy="67233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 name="Rectangle 27"/>
              <p:cNvSpPr/>
              <p:nvPr/>
            </p:nvSpPr>
            <p:spPr>
              <a:xfrm>
                <a:off x="1914172" y="3904361"/>
                <a:ext cx="167640" cy="67233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9" name="Rectangle 28"/>
              <p:cNvSpPr/>
              <p:nvPr/>
            </p:nvSpPr>
            <p:spPr>
              <a:xfrm>
                <a:off x="2192320" y="3904361"/>
                <a:ext cx="167640" cy="67233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0" name="Merge 29"/>
              <p:cNvSpPr/>
              <p:nvPr/>
            </p:nvSpPr>
            <p:spPr>
              <a:xfrm rot="16200000">
                <a:off x="2364895" y="4160556"/>
                <a:ext cx="371094" cy="159948"/>
              </a:xfrm>
              <a:prstGeom prst="flowChartMerg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2" name="Merge 31"/>
              <p:cNvSpPr/>
              <p:nvPr/>
            </p:nvSpPr>
            <p:spPr>
              <a:xfrm rot="16200000">
                <a:off x="1259995" y="4160556"/>
                <a:ext cx="371094" cy="159948"/>
              </a:xfrm>
              <a:prstGeom prst="flowChartMerg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grpSp>
      <p:grpSp>
        <p:nvGrpSpPr>
          <p:cNvPr id="38" name="Group 37"/>
          <p:cNvGrpSpPr/>
          <p:nvPr/>
        </p:nvGrpSpPr>
        <p:grpSpPr>
          <a:xfrm>
            <a:off x="949460" y="3315965"/>
            <a:ext cx="876963" cy="809407"/>
            <a:chOff x="5024711" y="3304540"/>
            <a:chExt cx="1261789" cy="1164590"/>
          </a:xfrm>
        </p:grpSpPr>
        <p:sp>
          <p:nvSpPr>
            <p:cNvPr id="35" name="Rectangle 34"/>
            <p:cNvSpPr/>
            <p:nvPr/>
          </p:nvSpPr>
          <p:spPr>
            <a:xfrm>
              <a:off x="5383530" y="3304540"/>
              <a:ext cx="902970" cy="1164590"/>
            </a:xfrm>
            <a:prstGeom prst="rect">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 name="Rounded Rectangle 35"/>
            <p:cNvSpPr/>
            <p:nvPr/>
          </p:nvSpPr>
          <p:spPr>
            <a:xfrm>
              <a:off x="5024711" y="3755297"/>
              <a:ext cx="987472" cy="407849"/>
            </a:xfrm>
            <a:prstGeom prst="roundRect">
              <a:avLst/>
            </a:prstGeom>
            <a:solidFill>
              <a:schemeClr val="tx1">
                <a:lumMod val="25000"/>
                <a:lumOff val="75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dirty="0" smtClean="0">
                  <a:solidFill>
                    <a:schemeClr val="tx1"/>
                  </a:solidFill>
                </a:rPr>
                <a:t>CSV</a:t>
              </a:r>
              <a:endParaRPr lang="en-US" sz="1050" dirty="0">
                <a:solidFill>
                  <a:schemeClr val="tx1"/>
                </a:solidFill>
              </a:endParaRPr>
            </a:p>
          </p:txBody>
        </p:sp>
      </p:grpSp>
      <p:grpSp>
        <p:nvGrpSpPr>
          <p:cNvPr id="39" name="Group 38"/>
          <p:cNvGrpSpPr/>
          <p:nvPr/>
        </p:nvGrpSpPr>
        <p:grpSpPr>
          <a:xfrm>
            <a:off x="1877038" y="3307065"/>
            <a:ext cx="876963" cy="809407"/>
            <a:chOff x="5024711" y="3304540"/>
            <a:chExt cx="1261789" cy="1164590"/>
          </a:xfrm>
        </p:grpSpPr>
        <p:sp>
          <p:nvSpPr>
            <p:cNvPr id="40" name="Rectangle 39"/>
            <p:cNvSpPr/>
            <p:nvPr/>
          </p:nvSpPr>
          <p:spPr>
            <a:xfrm>
              <a:off x="5383530" y="3304540"/>
              <a:ext cx="902970" cy="1164590"/>
            </a:xfrm>
            <a:prstGeom prst="rect">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400" dirty="0" smtClean="0">
                  <a:solidFill>
                    <a:schemeClr val="tx1"/>
                  </a:solidFill>
                </a:rPr>
                <a:t>&lt;/&gt;</a:t>
              </a:r>
              <a:endParaRPr lang="en-US" sz="1400" dirty="0">
                <a:solidFill>
                  <a:schemeClr val="tx1"/>
                </a:solidFill>
              </a:endParaRPr>
            </a:p>
          </p:txBody>
        </p:sp>
        <p:sp>
          <p:nvSpPr>
            <p:cNvPr id="41" name="Rounded Rectangle 40"/>
            <p:cNvSpPr/>
            <p:nvPr/>
          </p:nvSpPr>
          <p:spPr>
            <a:xfrm>
              <a:off x="5024711" y="3755297"/>
              <a:ext cx="987472" cy="407849"/>
            </a:xfrm>
            <a:prstGeom prst="roundRect">
              <a:avLst/>
            </a:prstGeom>
            <a:solidFill>
              <a:schemeClr val="tx1">
                <a:lumMod val="25000"/>
                <a:lumOff val="75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dirty="0" smtClean="0">
                  <a:solidFill>
                    <a:schemeClr val="tx1"/>
                  </a:solidFill>
                </a:rPr>
                <a:t>XML</a:t>
              </a:r>
              <a:endParaRPr lang="en-US" sz="1050" dirty="0">
                <a:solidFill>
                  <a:schemeClr val="tx1"/>
                </a:solidFill>
              </a:endParaRPr>
            </a:p>
          </p:txBody>
        </p:sp>
      </p:grpSp>
      <p:grpSp>
        <p:nvGrpSpPr>
          <p:cNvPr id="42" name="Group 41"/>
          <p:cNvGrpSpPr/>
          <p:nvPr/>
        </p:nvGrpSpPr>
        <p:grpSpPr>
          <a:xfrm>
            <a:off x="925833" y="4452457"/>
            <a:ext cx="876964" cy="809407"/>
            <a:chOff x="5024711" y="3304541"/>
            <a:chExt cx="1261791" cy="1164590"/>
          </a:xfrm>
        </p:grpSpPr>
        <p:sp>
          <p:nvSpPr>
            <p:cNvPr id="43" name="Rectangle 42"/>
            <p:cNvSpPr/>
            <p:nvPr/>
          </p:nvSpPr>
          <p:spPr>
            <a:xfrm>
              <a:off x="5383532" y="3304541"/>
              <a:ext cx="902970" cy="1164590"/>
            </a:xfrm>
            <a:prstGeom prst="rect">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400" dirty="0" smtClean="0">
                  <a:solidFill>
                    <a:schemeClr val="tx1"/>
                  </a:solidFill>
                </a:rPr>
                <a:t>{}</a:t>
              </a:r>
              <a:endParaRPr lang="en-US" sz="1400" dirty="0">
                <a:solidFill>
                  <a:schemeClr val="tx1"/>
                </a:solidFill>
              </a:endParaRPr>
            </a:p>
          </p:txBody>
        </p:sp>
        <p:sp>
          <p:nvSpPr>
            <p:cNvPr id="44" name="Rounded Rectangle 43"/>
            <p:cNvSpPr/>
            <p:nvPr/>
          </p:nvSpPr>
          <p:spPr>
            <a:xfrm>
              <a:off x="5024711" y="3755297"/>
              <a:ext cx="1110378" cy="407849"/>
            </a:xfrm>
            <a:prstGeom prst="roundRect">
              <a:avLst/>
            </a:prstGeom>
            <a:solidFill>
              <a:schemeClr val="tx1">
                <a:lumMod val="25000"/>
                <a:lumOff val="75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smtClean="0">
                  <a:solidFill>
                    <a:schemeClr val="tx1"/>
                  </a:solidFill>
                </a:rPr>
                <a:t>JSON</a:t>
              </a:r>
              <a:endParaRPr lang="en-US" sz="1050" dirty="0">
                <a:solidFill>
                  <a:schemeClr val="tx1"/>
                </a:solidFill>
              </a:endParaRPr>
            </a:p>
          </p:txBody>
        </p:sp>
      </p:grpSp>
      <p:grpSp>
        <p:nvGrpSpPr>
          <p:cNvPr id="49" name="Group 48"/>
          <p:cNvGrpSpPr/>
          <p:nvPr/>
        </p:nvGrpSpPr>
        <p:grpSpPr>
          <a:xfrm>
            <a:off x="1870779" y="4436709"/>
            <a:ext cx="984770" cy="809407"/>
            <a:chOff x="6854133" y="5747095"/>
            <a:chExt cx="984770" cy="809407"/>
          </a:xfrm>
        </p:grpSpPr>
        <p:sp>
          <p:nvSpPr>
            <p:cNvPr id="46" name="Rectangle 45"/>
            <p:cNvSpPr/>
            <p:nvPr/>
          </p:nvSpPr>
          <p:spPr>
            <a:xfrm>
              <a:off x="7103519" y="5747095"/>
              <a:ext cx="627578" cy="809407"/>
            </a:xfrm>
            <a:prstGeom prst="rect">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400" dirty="0">
                <a:solidFill>
                  <a:schemeClr val="tx1"/>
                </a:solidFill>
              </a:endParaRPr>
            </a:p>
          </p:txBody>
        </p:sp>
        <p:sp>
          <p:nvSpPr>
            <p:cNvPr id="48" name="TextBox 47"/>
            <p:cNvSpPr txBox="1"/>
            <p:nvPr/>
          </p:nvSpPr>
          <p:spPr>
            <a:xfrm>
              <a:off x="7103518" y="5747095"/>
              <a:ext cx="735385" cy="770495"/>
            </a:xfrm>
            <a:prstGeom prst="rect">
              <a:avLst/>
            </a:prstGeom>
            <a:noFill/>
          </p:spPr>
          <p:txBody>
            <a:bodyPr vert="horz" wrap="square" lIns="0" tIns="0" rIns="0" bIns="0" rtlCol="0" anchor="t" anchorCtr="0">
              <a:noAutofit/>
            </a:bodyPr>
            <a:lstStyle/>
            <a:p>
              <a:pPr marL="342900" indent="-342900" defTabSz="914400">
                <a:buClr>
                  <a:schemeClr val="tx2"/>
                </a:buClr>
              </a:pPr>
              <a:r>
                <a:rPr lang="en-US" sz="700" dirty="0" smtClean="0"/>
                <a:t>101010101010</a:t>
              </a:r>
            </a:p>
            <a:p>
              <a:pPr marL="342900" lvl="0" indent="-342900" defTabSz="914400">
                <a:buClr>
                  <a:schemeClr val="tx2"/>
                </a:buClr>
              </a:pPr>
              <a:r>
                <a:rPr lang="en-US" sz="700" dirty="0" smtClean="0"/>
                <a:t>010101010101</a:t>
              </a:r>
              <a:endParaRPr lang="en-US" sz="700" dirty="0"/>
            </a:p>
            <a:p>
              <a:pPr marL="342900" indent="-342900" defTabSz="914400">
                <a:buClr>
                  <a:schemeClr val="tx2"/>
                </a:buClr>
              </a:pPr>
              <a:r>
                <a:rPr lang="en-US" sz="700" dirty="0"/>
                <a:t>101010101010</a:t>
              </a:r>
            </a:p>
            <a:p>
              <a:pPr marL="342900" lvl="0" indent="-342900" defTabSz="914400">
                <a:buClr>
                  <a:schemeClr val="tx2"/>
                </a:buClr>
              </a:pPr>
              <a:r>
                <a:rPr lang="en-US" sz="700" dirty="0" smtClean="0"/>
                <a:t>010101010101</a:t>
              </a:r>
            </a:p>
            <a:p>
              <a:pPr marL="342900" indent="-342900" defTabSz="914400">
                <a:buClr>
                  <a:schemeClr val="tx2"/>
                </a:buClr>
              </a:pPr>
              <a:r>
                <a:rPr lang="en-US" sz="700" dirty="0"/>
                <a:t>101010101010</a:t>
              </a:r>
            </a:p>
            <a:p>
              <a:pPr marL="342900" lvl="0" indent="-342900" defTabSz="914400">
                <a:buClr>
                  <a:schemeClr val="tx2"/>
                </a:buClr>
              </a:pPr>
              <a:r>
                <a:rPr lang="en-US" sz="700" dirty="0"/>
                <a:t>010101010101</a:t>
              </a:r>
            </a:p>
            <a:p>
              <a:pPr marL="342900" indent="-342900" defTabSz="914400">
                <a:buClr>
                  <a:schemeClr val="tx2"/>
                </a:buClr>
              </a:pPr>
              <a:r>
                <a:rPr lang="en-US" sz="700" dirty="0" smtClean="0"/>
                <a:t>101010101010</a:t>
              </a:r>
              <a:endParaRPr lang="en-US" sz="700" dirty="0"/>
            </a:p>
          </p:txBody>
        </p:sp>
        <p:sp>
          <p:nvSpPr>
            <p:cNvPr id="47" name="Rounded Rectangle 46"/>
            <p:cNvSpPr/>
            <p:nvPr/>
          </p:nvSpPr>
          <p:spPr>
            <a:xfrm>
              <a:off x="6854133" y="6060377"/>
              <a:ext cx="771730" cy="283461"/>
            </a:xfrm>
            <a:prstGeom prst="roundRect">
              <a:avLst/>
            </a:prstGeom>
            <a:solidFill>
              <a:schemeClr val="tx1">
                <a:lumMod val="25000"/>
                <a:lumOff val="75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dirty="0" smtClean="0">
                  <a:solidFill>
                    <a:schemeClr val="tx1"/>
                  </a:solidFill>
                </a:rPr>
                <a:t>binary</a:t>
              </a:r>
              <a:endParaRPr lang="en-US" sz="1050" dirty="0">
                <a:solidFill>
                  <a:schemeClr val="tx1"/>
                </a:solidFill>
              </a:endParaRPr>
            </a:p>
          </p:txBody>
        </p:sp>
      </p:grpSp>
      <p:sp>
        <p:nvSpPr>
          <p:cNvPr id="50" name="TextBox 49"/>
          <p:cNvSpPr txBox="1"/>
          <p:nvPr/>
        </p:nvSpPr>
        <p:spPr>
          <a:xfrm>
            <a:off x="888397" y="2699331"/>
            <a:ext cx="914400" cy="479653"/>
          </a:xfrm>
          <a:prstGeom prst="rect">
            <a:avLst/>
          </a:prstGeom>
          <a:noFill/>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000" dirty="0" smtClean="0"/>
              <a:t>Relational</a:t>
            </a:r>
          </a:p>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000" dirty="0" smtClean="0"/>
              <a:t>Database</a:t>
            </a:r>
            <a:endParaRPr lang="en-US" sz="1000" dirty="0"/>
          </a:p>
        </p:txBody>
      </p:sp>
      <p:sp>
        <p:nvSpPr>
          <p:cNvPr id="51" name="TextBox 50"/>
          <p:cNvSpPr txBox="1"/>
          <p:nvPr/>
        </p:nvSpPr>
        <p:spPr>
          <a:xfrm>
            <a:off x="1964341" y="2611426"/>
            <a:ext cx="914400" cy="479653"/>
          </a:xfrm>
          <a:prstGeom prst="rect">
            <a:avLst/>
          </a:prstGeom>
          <a:noFill/>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000" dirty="0" smtClean="0"/>
              <a:t>Message</a:t>
            </a:r>
          </a:p>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000" dirty="0" smtClean="0"/>
              <a:t>Queue</a:t>
            </a:r>
            <a:endParaRPr lang="en-US" sz="1000" dirty="0"/>
          </a:p>
        </p:txBody>
      </p:sp>
      <p:sp>
        <p:nvSpPr>
          <p:cNvPr id="54" name="Rectangle 53"/>
          <p:cNvSpPr/>
          <p:nvPr/>
        </p:nvSpPr>
        <p:spPr>
          <a:xfrm>
            <a:off x="5069616" y="4265656"/>
            <a:ext cx="1577340" cy="5414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dirty="0" smtClean="0">
                <a:solidFill>
                  <a:schemeClr val="tx1"/>
                </a:solidFill>
              </a:rPr>
              <a:t>Serve</a:t>
            </a:r>
            <a:endParaRPr lang="en-US" sz="1600" dirty="0">
              <a:solidFill>
                <a:schemeClr val="tx1"/>
              </a:solidFill>
            </a:endParaRPr>
          </a:p>
        </p:txBody>
      </p:sp>
      <p:pic>
        <p:nvPicPr>
          <p:cNvPr id="57" name="Picture 56"/>
          <p:cNvPicPr>
            <a:picLocks noChangeAspect="1"/>
          </p:cNvPicPr>
          <p:nvPr/>
        </p:nvPicPr>
        <p:blipFill>
          <a:blip r:embed="rId3"/>
          <a:stretch>
            <a:fillRect/>
          </a:stretch>
        </p:blipFill>
        <p:spPr>
          <a:xfrm>
            <a:off x="4718812" y="1365453"/>
            <a:ext cx="1335405" cy="304394"/>
          </a:xfrm>
          <a:prstGeom prst="rect">
            <a:avLst/>
          </a:prstGeom>
        </p:spPr>
      </p:pic>
      <p:pic>
        <p:nvPicPr>
          <p:cNvPr id="61" name="Picture 60"/>
          <p:cNvPicPr>
            <a:picLocks noChangeAspect="1"/>
          </p:cNvPicPr>
          <p:nvPr/>
        </p:nvPicPr>
        <p:blipFill>
          <a:blip r:embed="rId4"/>
          <a:stretch>
            <a:fillRect/>
          </a:stretch>
        </p:blipFill>
        <p:spPr>
          <a:xfrm>
            <a:off x="9594450" y="3178984"/>
            <a:ext cx="1514158" cy="757079"/>
          </a:xfrm>
          <a:prstGeom prst="rect">
            <a:avLst/>
          </a:prstGeom>
        </p:spPr>
      </p:pic>
      <p:pic>
        <p:nvPicPr>
          <p:cNvPr id="62" name="Picture 61"/>
          <p:cNvPicPr>
            <a:picLocks noChangeAspect="1"/>
          </p:cNvPicPr>
          <p:nvPr/>
        </p:nvPicPr>
        <p:blipFill>
          <a:blip r:embed="rId5"/>
          <a:stretch>
            <a:fillRect/>
          </a:stretch>
        </p:blipFill>
        <p:spPr>
          <a:xfrm>
            <a:off x="9594450" y="4265656"/>
            <a:ext cx="1478921" cy="1107764"/>
          </a:xfrm>
          <a:prstGeom prst="rect">
            <a:avLst/>
          </a:prstGeom>
        </p:spPr>
      </p:pic>
      <p:pic>
        <p:nvPicPr>
          <p:cNvPr id="59" name="Picture 58"/>
          <p:cNvPicPr>
            <a:picLocks noChangeAspect="1"/>
          </p:cNvPicPr>
          <p:nvPr/>
        </p:nvPicPr>
        <p:blipFill>
          <a:blip r:embed="rId6"/>
          <a:stretch>
            <a:fillRect/>
          </a:stretch>
        </p:blipFill>
        <p:spPr>
          <a:xfrm>
            <a:off x="8948102" y="4021422"/>
            <a:ext cx="1584472" cy="329184"/>
          </a:xfrm>
          <a:prstGeom prst="rect">
            <a:avLst/>
          </a:prstGeom>
        </p:spPr>
      </p:pic>
      <p:pic>
        <p:nvPicPr>
          <p:cNvPr id="2" name="Picture 1"/>
          <p:cNvPicPr>
            <a:picLocks noChangeAspect="1"/>
          </p:cNvPicPr>
          <p:nvPr/>
        </p:nvPicPr>
        <p:blipFill>
          <a:blip r:embed="rId7"/>
          <a:stretch>
            <a:fillRect/>
          </a:stretch>
        </p:blipFill>
        <p:spPr>
          <a:xfrm>
            <a:off x="9134607" y="2396280"/>
            <a:ext cx="919685" cy="919685"/>
          </a:xfrm>
          <a:prstGeom prst="rect">
            <a:avLst/>
          </a:prstGeom>
        </p:spPr>
      </p:pic>
      <p:sp>
        <p:nvSpPr>
          <p:cNvPr id="55" name="Oval 54"/>
          <p:cNvSpPr/>
          <p:nvPr/>
        </p:nvSpPr>
        <p:spPr>
          <a:xfrm>
            <a:off x="6005766" y="2185915"/>
            <a:ext cx="1040130" cy="608965"/>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400" smtClean="0">
                <a:solidFill>
                  <a:schemeClr val="tx1"/>
                </a:solidFill>
              </a:rPr>
              <a:t>Staging</a:t>
            </a:r>
            <a:endParaRPr lang="en-US" sz="1400" dirty="0">
              <a:solidFill>
                <a:schemeClr val="tx1"/>
              </a:solidFill>
            </a:endParaRPr>
          </a:p>
        </p:txBody>
      </p:sp>
      <p:sp>
        <p:nvSpPr>
          <p:cNvPr id="58" name="Oval 57"/>
          <p:cNvSpPr/>
          <p:nvPr/>
        </p:nvSpPr>
        <p:spPr>
          <a:xfrm>
            <a:off x="6005766" y="3178984"/>
            <a:ext cx="1040130" cy="608965"/>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400" dirty="0" smtClean="0">
                <a:solidFill>
                  <a:schemeClr val="tx1"/>
                </a:solidFill>
              </a:rPr>
              <a:t>Final</a:t>
            </a:r>
            <a:endParaRPr lang="en-US" sz="1400" dirty="0">
              <a:solidFill>
                <a:schemeClr val="tx1"/>
              </a:solidFill>
            </a:endParaRPr>
          </a:p>
        </p:txBody>
      </p:sp>
      <p:cxnSp>
        <p:nvCxnSpPr>
          <p:cNvPr id="5" name="Straight Arrow Connector 4"/>
          <p:cNvCxnSpPr>
            <a:stCxn id="69" idx="3"/>
            <a:endCxn id="55" idx="2"/>
          </p:cNvCxnSpPr>
          <p:nvPr/>
        </p:nvCxnSpPr>
        <p:spPr>
          <a:xfrm>
            <a:off x="5718509" y="2490397"/>
            <a:ext cx="287257" cy="1"/>
          </a:xfrm>
          <a:prstGeom prst="straightConnector1">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70" idx="3"/>
            <a:endCxn id="58" idx="2"/>
          </p:cNvCxnSpPr>
          <p:nvPr/>
        </p:nvCxnSpPr>
        <p:spPr>
          <a:xfrm>
            <a:off x="5718509" y="3483466"/>
            <a:ext cx="287257" cy="1"/>
          </a:xfrm>
          <a:prstGeom prst="straightConnector1">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5" idx="4"/>
            <a:endCxn id="70" idx="0"/>
          </p:cNvCxnSpPr>
          <p:nvPr/>
        </p:nvCxnSpPr>
        <p:spPr>
          <a:xfrm rot="5400000">
            <a:off x="5614302" y="2334945"/>
            <a:ext cx="451594" cy="1371465"/>
          </a:xfrm>
          <a:prstGeom prst="bentConnector3">
            <a:avLst>
              <a:gd name="adj1" fmla="val 50000"/>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58" idx="6"/>
            <a:endCxn id="54" idx="3"/>
          </p:cNvCxnSpPr>
          <p:nvPr/>
        </p:nvCxnSpPr>
        <p:spPr>
          <a:xfrm flipH="1">
            <a:off x="6646956" y="3483467"/>
            <a:ext cx="398940" cy="1052933"/>
          </a:xfrm>
          <a:prstGeom prst="bentConnector3">
            <a:avLst>
              <a:gd name="adj1" fmla="val -57302"/>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4664981" y="2253405"/>
            <a:ext cx="1053528" cy="473984"/>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smtClean="0">
                <a:solidFill>
                  <a:schemeClr val="tx1"/>
                </a:solidFill>
              </a:rPr>
              <a:t>Ingest</a:t>
            </a:r>
            <a:endParaRPr lang="en-US" sz="1600" dirty="0">
              <a:solidFill>
                <a:schemeClr val="tx1"/>
              </a:solidFill>
            </a:endParaRPr>
          </a:p>
        </p:txBody>
      </p:sp>
      <p:sp>
        <p:nvSpPr>
          <p:cNvPr id="70" name="Rectangle 69"/>
          <p:cNvSpPr/>
          <p:nvPr/>
        </p:nvSpPr>
        <p:spPr>
          <a:xfrm>
            <a:off x="4590223" y="3246474"/>
            <a:ext cx="1128286" cy="473984"/>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200" dirty="0" smtClean="0">
                <a:solidFill>
                  <a:schemeClr val="tx1"/>
                </a:solidFill>
              </a:rPr>
              <a:t>Harmonize</a:t>
            </a:r>
            <a:endParaRPr lang="en-US" sz="1200" dirty="0">
              <a:solidFill>
                <a:schemeClr val="tx1"/>
              </a:solidFill>
            </a:endParaRPr>
          </a:p>
        </p:txBody>
      </p:sp>
      <p:sp>
        <p:nvSpPr>
          <p:cNvPr id="75" name="Rounded Rectangle 74"/>
          <p:cNvSpPr/>
          <p:nvPr/>
        </p:nvSpPr>
        <p:spPr>
          <a:xfrm>
            <a:off x="5718509" y="4656567"/>
            <a:ext cx="703587" cy="258333"/>
          </a:xfrm>
          <a:prstGeom prst="roundRect">
            <a:avLst/>
          </a:prstGeom>
          <a:solidFill>
            <a:schemeClr val="accent3">
              <a:lumMod val="40000"/>
              <a:lumOff val="60000"/>
            </a:schemeClr>
          </a:solidFill>
          <a:ln w="127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400" dirty="0" smtClean="0">
                <a:solidFill>
                  <a:schemeClr val="bg1"/>
                </a:solidFill>
              </a:rPr>
              <a:t>http://</a:t>
            </a:r>
            <a:endParaRPr lang="en-US" sz="1400" dirty="0">
              <a:solidFill>
                <a:schemeClr val="bg1"/>
              </a:solidFill>
            </a:endParaRPr>
          </a:p>
        </p:txBody>
      </p:sp>
    </p:spTree>
    <p:extLst>
      <p:ext uri="{BB962C8B-B14F-4D97-AF65-F5344CB8AC3E}">
        <p14:creationId xmlns:p14="http://schemas.microsoft.com/office/powerpoint/2010/main" val="105498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0" name="Rounded Rectangle 9"/>
          <p:cNvSpPr/>
          <p:nvPr/>
        </p:nvSpPr>
        <p:spPr>
          <a:xfrm>
            <a:off x="191520" y="1024158"/>
            <a:ext cx="11832840" cy="4674870"/>
          </a:xfrm>
          <a:prstGeom prst="roundRect">
            <a:avLst/>
          </a:prstGeom>
          <a:solidFill>
            <a:srgbClr val="F7F7F7"/>
          </a:solidFill>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endParaRPr lang="en-US" sz="1600" dirty="0">
              <a:solidFill>
                <a:schemeClr val="tx1"/>
              </a:solidFill>
            </a:endParaRPr>
          </a:p>
        </p:txBody>
      </p:sp>
      <p:grpSp>
        <p:nvGrpSpPr>
          <p:cNvPr id="41" name="Group 40"/>
          <p:cNvGrpSpPr/>
          <p:nvPr/>
        </p:nvGrpSpPr>
        <p:grpSpPr>
          <a:xfrm>
            <a:off x="439418" y="1126880"/>
            <a:ext cx="11351581" cy="4153461"/>
            <a:chOff x="908048" y="1046870"/>
            <a:chExt cx="11351581" cy="4153461"/>
          </a:xfrm>
        </p:grpSpPr>
        <p:grpSp>
          <p:nvGrpSpPr>
            <p:cNvPr id="15" name="Group 14"/>
            <p:cNvGrpSpPr/>
            <p:nvPr/>
          </p:nvGrpSpPr>
          <p:grpSpPr>
            <a:xfrm>
              <a:off x="4599953" y="1046870"/>
              <a:ext cx="2608263" cy="393700"/>
              <a:chOff x="4489767" y="1046870"/>
              <a:chExt cx="2608263" cy="393700"/>
            </a:xfrm>
          </p:grpSpPr>
          <p:sp>
            <p:nvSpPr>
              <p:cNvPr id="2" name="TextBox 1"/>
              <p:cNvSpPr txBox="1"/>
              <p:nvPr/>
            </p:nvSpPr>
            <p:spPr>
              <a:xfrm>
                <a:off x="6216967" y="1141752"/>
                <a:ext cx="881063" cy="298818"/>
              </a:xfrm>
              <a:prstGeom prst="rect">
                <a:avLst/>
              </a:prstGeom>
              <a:noFill/>
            </p:spPr>
            <p:txBody>
              <a:bodyPr vert="horz" wrap="none" lIns="0" tIns="0" rIns="0" bIns="0" rtlCol="0" anchor="t" anchorCtr="0">
                <a:noAutofit/>
              </a:bodyPr>
              <a:lstStyle/>
              <a:p>
                <a:pPr marL="342900" marR="0" lvl="0" indent="-342900" defTabSz="914400" eaLnBrk="1" fontAlgn="auto" latinLnBrk="0" hangingPunct="1">
                  <a:lnSpc>
                    <a:spcPct val="100000"/>
                  </a:lnSpc>
                  <a:spcBef>
                    <a:spcPts val="0"/>
                  </a:spcBef>
                  <a:spcAft>
                    <a:spcPts val="0"/>
                  </a:spcAft>
                  <a:buClr>
                    <a:schemeClr val="tx2"/>
                  </a:buClr>
                  <a:buSzTx/>
                  <a:buFont typeface="Wingdings" charset="2"/>
                  <a:buNone/>
                  <a:tabLst/>
                  <a:defRPr/>
                </a:pPr>
                <a:r>
                  <a:rPr lang="en-US" sz="1600" dirty="0" smtClean="0"/>
                  <a:t>Data Hub</a:t>
                </a:r>
                <a:endParaRPr lang="en-US" sz="1600" dirty="0"/>
              </a:p>
            </p:txBody>
          </p:sp>
          <p:pic>
            <p:nvPicPr>
              <p:cNvPr id="7" name="Picture 6"/>
              <p:cNvPicPr>
                <a:picLocks noChangeAspect="1"/>
              </p:cNvPicPr>
              <p:nvPr/>
            </p:nvPicPr>
            <p:blipFill>
              <a:blip r:embed="rId3"/>
              <a:stretch>
                <a:fillRect/>
              </a:stretch>
            </p:blipFill>
            <p:spPr>
              <a:xfrm>
                <a:off x="4489767" y="1046870"/>
                <a:ext cx="1727200" cy="393700"/>
              </a:xfrm>
              <a:prstGeom prst="rect">
                <a:avLst/>
              </a:prstGeom>
            </p:spPr>
          </p:pic>
        </p:grpSp>
        <p:grpSp>
          <p:nvGrpSpPr>
            <p:cNvPr id="40" name="Group 39"/>
            <p:cNvGrpSpPr/>
            <p:nvPr/>
          </p:nvGrpSpPr>
          <p:grpSpPr>
            <a:xfrm>
              <a:off x="908048" y="1550714"/>
              <a:ext cx="11351581" cy="3649617"/>
              <a:chOff x="908048" y="1550714"/>
              <a:chExt cx="11351581" cy="3649617"/>
            </a:xfrm>
          </p:grpSpPr>
          <p:sp>
            <p:nvSpPr>
              <p:cNvPr id="16" name="Rounded Rectangle 15"/>
              <p:cNvSpPr/>
              <p:nvPr/>
            </p:nvSpPr>
            <p:spPr>
              <a:xfrm>
                <a:off x="5309724" y="1550714"/>
                <a:ext cx="1188720" cy="58835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smtClean="0">
                    <a:solidFill>
                      <a:schemeClr val="tx1"/>
                    </a:solidFill>
                  </a:rPr>
                  <a:t>Entity</a:t>
                </a:r>
                <a:endParaRPr lang="en-US" sz="1600" dirty="0">
                  <a:solidFill>
                    <a:schemeClr val="tx1"/>
                  </a:solidFill>
                </a:endParaRPr>
              </a:p>
            </p:txBody>
          </p:sp>
          <p:grpSp>
            <p:nvGrpSpPr>
              <p:cNvPr id="33" name="Group 32"/>
              <p:cNvGrpSpPr/>
              <p:nvPr/>
            </p:nvGrpSpPr>
            <p:grpSpPr>
              <a:xfrm>
                <a:off x="908048" y="3864783"/>
                <a:ext cx="4162782" cy="1335548"/>
                <a:chOff x="553718" y="3864783"/>
                <a:chExt cx="4162782" cy="1335548"/>
              </a:xfrm>
            </p:grpSpPr>
            <p:grpSp>
              <p:nvGrpSpPr>
                <p:cNvPr id="27" name="Group 26"/>
                <p:cNvGrpSpPr/>
                <p:nvPr/>
              </p:nvGrpSpPr>
              <p:grpSpPr>
                <a:xfrm>
                  <a:off x="553718" y="3864783"/>
                  <a:ext cx="1968810" cy="1335548"/>
                  <a:chOff x="1209977" y="3970561"/>
                  <a:chExt cx="1968810" cy="1335548"/>
                </a:xfrm>
              </p:grpSpPr>
              <p:sp>
                <p:nvSpPr>
                  <p:cNvPr id="62" name="Rounded Rectangle 61"/>
                  <p:cNvSpPr/>
                  <p:nvPr/>
                </p:nvSpPr>
                <p:spPr>
                  <a:xfrm>
                    <a:off x="1321416" y="3970561"/>
                    <a:ext cx="1745932" cy="553543"/>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smtClean="0">
                        <a:solidFill>
                          <a:schemeClr val="tx1"/>
                        </a:solidFill>
                      </a:rPr>
                      <a:t>Input Flow 1</a:t>
                    </a:r>
                    <a:endParaRPr lang="en-US" sz="1600" dirty="0">
                      <a:solidFill>
                        <a:schemeClr val="tx1"/>
                      </a:solidFill>
                    </a:endParaRPr>
                  </a:p>
                </p:txBody>
              </p:sp>
              <p:grpSp>
                <p:nvGrpSpPr>
                  <p:cNvPr id="116" name="Group 115"/>
                  <p:cNvGrpSpPr/>
                  <p:nvPr/>
                </p:nvGrpSpPr>
                <p:grpSpPr>
                  <a:xfrm>
                    <a:off x="1209977" y="4995177"/>
                    <a:ext cx="1968810" cy="310932"/>
                    <a:chOff x="6252210" y="5307954"/>
                    <a:chExt cx="1968810" cy="310932"/>
                  </a:xfrm>
                </p:grpSpPr>
                <p:sp>
                  <p:nvSpPr>
                    <p:cNvPr id="118" name="Rounded Rectangle 117"/>
                    <p:cNvSpPr/>
                    <p:nvPr/>
                  </p:nvSpPr>
                  <p:spPr>
                    <a:xfrm>
                      <a:off x="625221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Content</a:t>
                      </a:r>
                      <a:endParaRPr lang="en-US" sz="1000" dirty="0">
                        <a:solidFill>
                          <a:schemeClr val="tx1"/>
                        </a:solidFill>
                      </a:endParaRPr>
                    </a:p>
                  </p:txBody>
                </p:sp>
                <p:sp>
                  <p:nvSpPr>
                    <p:cNvPr id="119" name="Rounded Rectangle 118"/>
                    <p:cNvSpPr/>
                    <p:nvPr/>
                  </p:nvSpPr>
                  <p:spPr>
                    <a:xfrm>
                      <a:off x="692372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Headers</a:t>
                      </a:r>
                      <a:endParaRPr lang="en-US" sz="1000" dirty="0">
                        <a:solidFill>
                          <a:schemeClr val="tx1"/>
                        </a:solidFill>
                      </a:endParaRPr>
                    </a:p>
                  </p:txBody>
                </p:sp>
                <p:sp>
                  <p:nvSpPr>
                    <p:cNvPr id="120" name="Rounded Rectangle 119"/>
                    <p:cNvSpPr/>
                    <p:nvPr/>
                  </p:nvSpPr>
                  <p:spPr>
                    <a:xfrm>
                      <a:off x="759523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Triples</a:t>
                      </a:r>
                      <a:endParaRPr lang="en-US" sz="1000" dirty="0">
                        <a:solidFill>
                          <a:schemeClr val="tx1"/>
                        </a:solidFill>
                      </a:endParaRPr>
                    </a:p>
                  </p:txBody>
                </p:sp>
              </p:grpSp>
            </p:grpSp>
            <p:grpSp>
              <p:nvGrpSpPr>
                <p:cNvPr id="26" name="Group 25"/>
                <p:cNvGrpSpPr/>
                <p:nvPr/>
              </p:nvGrpSpPr>
              <p:grpSpPr>
                <a:xfrm>
                  <a:off x="2747690" y="3864783"/>
                  <a:ext cx="1968810" cy="1335548"/>
                  <a:chOff x="3872579" y="3970561"/>
                  <a:chExt cx="1968810" cy="1335548"/>
                </a:xfrm>
              </p:grpSpPr>
              <p:sp>
                <p:nvSpPr>
                  <p:cNvPr id="69" name="Rounded Rectangle 68"/>
                  <p:cNvSpPr/>
                  <p:nvPr/>
                </p:nvSpPr>
                <p:spPr>
                  <a:xfrm>
                    <a:off x="3984018" y="3970561"/>
                    <a:ext cx="1745932" cy="553543"/>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smtClean="0">
                        <a:solidFill>
                          <a:schemeClr val="tx1"/>
                        </a:solidFill>
                      </a:rPr>
                      <a:t>Input Flow N</a:t>
                    </a:r>
                    <a:endParaRPr lang="en-US" sz="1600" dirty="0">
                      <a:solidFill>
                        <a:schemeClr val="tx1"/>
                      </a:solidFill>
                    </a:endParaRPr>
                  </a:p>
                </p:txBody>
              </p:sp>
              <p:grpSp>
                <p:nvGrpSpPr>
                  <p:cNvPr id="122" name="Group 121"/>
                  <p:cNvGrpSpPr/>
                  <p:nvPr/>
                </p:nvGrpSpPr>
                <p:grpSpPr>
                  <a:xfrm>
                    <a:off x="3872579" y="4995177"/>
                    <a:ext cx="1968810" cy="310932"/>
                    <a:chOff x="6252210" y="5307954"/>
                    <a:chExt cx="1968810" cy="310932"/>
                  </a:xfrm>
                </p:grpSpPr>
                <p:sp>
                  <p:nvSpPr>
                    <p:cNvPr id="123" name="Rounded Rectangle 122"/>
                    <p:cNvSpPr/>
                    <p:nvPr/>
                  </p:nvSpPr>
                  <p:spPr>
                    <a:xfrm>
                      <a:off x="625221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Content</a:t>
                      </a:r>
                      <a:endParaRPr lang="en-US" sz="1000" dirty="0">
                        <a:solidFill>
                          <a:schemeClr val="tx1"/>
                        </a:solidFill>
                      </a:endParaRPr>
                    </a:p>
                  </p:txBody>
                </p:sp>
                <p:sp>
                  <p:nvSpPr>
                    <p:cNvPr id="124" name="Rounded Rectangle 123"/>
                    <p:cNvSpPr/>
                    <p:nvPr/>
                  </p:nvSpPr>
                  <p:spPr>
                    <a:xfrm>
                      <a:off x="692372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Headers</a:t>
                      </a:r>
                      <a:endParaRPr lang="en-US" sz="1000" dirty="0">
                        <a:solidFill>
                          <a:schemeClr val="tx1"/>
                        </a:solidFill>
                      </a:endParaRPr>
                    </a:p>
                  </p:txBody>
                </p:sp>
                <p:sp>
                  <p:nvSpPr>
                    <p:cNvPr id="125" name="Rounded Rectangle 124"/>
                    <p:cNvSpPr/>
                    <p:nvPr/>
                  </p:nvSpPr>
                  <p:spPr>
                    <a:xfrm>
                      <a:off x="759523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Triples</a:t>
                      </a:r>
                      <a:endParaRPr lang="en-US" sz="1000" dirty="0">
                        <a:solidFill>
                          <a:schemeClr val="tx1"/>
                        </a:solidFill>
                      </a:endParaRPr>
                    </a:p>
                  </p:txBody>
                </p:sp>
              </p:grpSp>
            </p:grpSp>
          </p:grpSp>
          <p:grpSp>
            <p:nvGrpSpPr>
              <p:cNvPr id="39" name="Group 38"/>
              <p:cNvGrpSpPr/>
              <p:nvPr/>
            </p:nvGrpSpPr>
            <p:grpSpPr>
              <a:xfrm>
                <a:off x="2040193" y="2638023"/>
                <a:ext cx="7727782" cy="749003"/>
                <a:chOff x="2040193" y="2638023"/>
                <a:chExt cx="7727782" cy="749003"/>
              </a:xfrm>
            </p:grpSpPr>
            <p:sp>
              <p:nvSpPr>
                <p:cNvPr id="60" name="Rounded Rectangle 59"/>
                <p:cNvSpPr/>
                <p:nvPr/>
              </p:nvSpPr>
              <p:spPr>
                <a:xfrm>
                  <a:off x="2040193" y="2638556"/>
                  <a:ext cx="1898492" cy="747936"/>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smtClean="0">
                      <a:solidFill>
                        <a:schemeClr val="tx1"/>
                      </a:solidFill>
                    </a:rPr>
                    <a:t>Input Flows</a:t>
                  </a:r>
                  <a:endParaRPr lang="en-US" sz="1600" dirty="0">
                    <a:solidFill>
                      <a:schemeClr val="tx1"/>
                    </a:solidFill>
                  </a:endParaRPr>
                </a:p>
              </p:txBody>
            </p:sp>
            <p:sp>
              <p:nvSpPr>
                <p:cNvPr id="61" name="Rounded Rectangle 60"/>
                <p:cNvSpPr/>
                <p:nvPr/>
              </p:nvSpPr>
              <p:spPr>
                <a:xfrm>
                  <a:off x="7869483" y="2638023"/>
                  <a:ext cx="1898492" cy="749003"/>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smtClean="0">
                      <a:solidFill>
                        <a:schemeClr val="tx1"/>
                      </a:solidFill>
                    </a:rPr>
                    <a:t>Harmonize</a:t>
                  </a:r>
                  <a:endParaRPr lang="en-US" sz="1600" dirty="0" smtClean="0">
                    <a:solidFill>
                      <a:schemeClr val="tx1"/>
                    </a:solidFill>
                  </a:endParaRPr>
                </a:p>
                <a:p>
                  <a:pPr algn="ctr"/>
                  <a:r>
                    <a:rPr lang="en-US" sz="1600" dirty="0" smtClean="0">
                      <a:solidFill>
                        <a:schemeClr val="tx1"/>
                      </a:solidFill>
                    </a:rPr>
                    <a:t>Flows</a:t>
                  </a:r>
                  <a:endParaRPr lang="en-US" sz="1600" dirty="0">
                    <a:solidFill>
                      <a:schemeClr val="tx1"/>
                    </a:solidFill>
                  </a:endParaRPr>
                </a:p>
              </p:txBody>
            </p:sp>
          </p:grpSp>
          <p:grpSp>
            <p:nvGrpSpPr>
              <p:cNvPr id="32" name="Group 31"/>
              <p:cNvGrpSpPr/>
              <p:nvPr/>
            </p:nvGrpSpPr>
            <p:grpSpPr>
              <a:xfrm>
                <a:off x="5377829" y="3864783"/>
                <a:ext cx="6881800" cy="1335548"/>
                <a:chOff x="5377829" y="3864783"/>
                <a:chExt cx="6881800" cy="1335548"/>
              </a:xfrm>
            </p:grpSpPr>
            <p:grpSp>
              <p:nvGrpSpPr>
                <p:cNvPr id="24" name="Group 23"/>
                <p:cNvGrpSpPr/>
                <p:nvPr/>
              </p:nvGrpSpPr>
              <p:grpSpPr>
                <a:xfrm>
                  <a:off x="5377829" y="3864783"/>
                  <a:ext cx="3311830" cy="1335548"/>
                  <a:chOff x="6502718" y="3970561"/>
                  <a:chExt cx="3311830" cy="1335548"/>
                </a:xfrm>
              </p:grpSpPr>
              <p:sp>
                <p:nvSpPr>
                  <p:cNvPr id="68" name="Rounded Rectangle 67"/>
                  <p:cNvSpPr/>
                  <p:nvPr/>
                </p:nvSpPr>
                <p:spPr>
                  <a:xfrm>
                    <a:off x="7285667" y="3970561"/>
                    <a:ext cx="1745932" cy="553543"/>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a:solidFill>
                          <a:schemeClr val="tx1"/>
                        </a:solidFill>
                      </a:rPr>
                      <a:t>Harmonize</a:t>
                    </a:r>
                    <a:endParaRPr lang="en-US" sz="1600" dirty="0" smtClean="0">
                      <a:solidFill>
                        <a:schemeClr val="tx1"/>
                      </a:solidFill>
                    </a:endParaRPr>
                  </a:p>
                  <a:p>
                    <a:pPr algn="ctr"/>
                    <a:r>
                      <a:rPr lang="en-US" sz="1600" dirty="0" smtClean="0">
                        <a:solidFill>
                          <a:schemeClr val="tx1"/>
                        </a:solidFill>
                      </a:rPr>
                      <a:t>Flow 1</a:t>
                    </a:r>
                    <a:endParaRPr lang="en-US" sz="1600" dirty="0">
                      <a:solidFill>
                        <a:schemeClr val="tx1"/>
                      </a:solidFill>
                    </a:endParaRPr>
                  </a:p>
                </p:txBody>
              </p:sp>
              <p:grpSp>
                <p:nvGrpSpPr>
                  <p:cNvPr id="23" name="Group 22"/>
                  <p:cNvGrpSpPr/>
                  <p:nvPr/>
                </p:nvGrpSpPr>
                <p:grpSpPr>
                  <a:xfrm>
                    <a:off x="6502718" y="4995177"/>
                    <a:ext cx="3311830" cy="310932"/>
                    <a:chOff x="5580700" y="5307954"/>
                    <a:chExt cx="3311830" cy="310932"/>
                  </a:xfrm>
                </p:grpSpPr>
                <p:sp>
                  <p:nvSpPr>
                    <p:cNvPr id="84" name="Rounded Rectangle 83"/>
                    <p:cNvSpPr/>
                    <p:nvPr/>
                  </p:nvSpPr>
                  <p:spPr>
                    <a:xfrm>
                      <a:off x="558070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Collector</a:t>
                      </a:r>
                      <a:endParaRPr lang="en-US" sz="1000" dirty="0">
                        <a:solidFill>
                          <a:schemeClr val="tx1"/>
                        </a:solidFill>
                      </a:endParaRPr>
                    </a:p>
                  </p:txBody>
                </p:sp>
                <p:sp>
                  <p:nvSpPr>
                    <p:cNvPr id="86" name="Rounded Rectangle 85"/>
                    <p:cNvSpPr/>
                    <p:nvPr/>
                  </p:nvSpPr>
                  <p:spPr>
                    <a:xfrm>
                      <a:off x="625221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Content</a:t>
                      </a:r>
                      <a:endParaRPr lang="en-US" sz="1000" dirty="0">
                        <a:solidFill>
                          <a:schemeClr val="tx1"/>
                        </a:solidFill>
                      </a:endParaRPr>
                    </a:p>
                  </p:txBody>
                </p:sp>
                <p:sp>
                  <p:nvSpPr>
                    <p:cNvPr id="87" name="Rounded Rectangle 86"/>
                    <p:cNvSpPr/>
                    <p:nvPr/>
                  </p:nvSpPr>
                  <p:spPr>
                    <a:xfrm>
                      <a:off x="692372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Headers</a:t>
                      </a:r>
                      <a:endParaRPr lang="en-US" sz="1000" dirty="0">
                        <a:solidFill>
                          <a:schemeClr val="tx1"/>
                        </a:solidFill>
                      </a:endParaRPr>
                    </a:p>
                  </p:txBody>
                </p:sp>
                <p:sp>
                  <p:nvSpPr>
                    <p:cNvPr id="88" name="Rounded Rectangle 87"/>
                    <p:cNvSpPr/>
                    <p:nvPr/>
                  </p:nvSpPr>
                  <p:spPr>
                    <a:xfrm>
                      <a:off x="759523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Triples</a:t>
                      </a:r>
                      <a:endParaRPr lang="en-US" sz="1000" dirty="0">
                        <a:solidFill>
                          <a:schemeClr val="tx1"/>
                        </a:solidFill>
                      </a:endParaRPr>
                    </a:p>
                  </p:txBody>
                </p:sp>
                <p:sp>
                  <p:nvSpPr>
                    <p:cNvPr id="89" name="Rounded Rectangle 88"/>
                    <p:cNvSpPr/>
                    <p:nvPr/>
                  </p:nvSpPr>
                  <p:spPr>
                    <a:xfrm>
                      <a:off x="826674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Writers</a:t>
                      </a:r>
                      <a:endParaRPr lang="en-US" sz="1000" dirty="0">
                        <a:solidFill>
                          <a:schemeClr val="tx1"/>
                        </a:solidFill>
                      </a:endParaRPr>
                    </a:p>
                  </p:txBody>
                </p:sp>
              </p:grpSp>
            </p:grpSp>
            <p:grpSp>
              <p:nvGrpSpPr>
                <p:cNvPr id="25" name="Group 24"/>
                <p:cNvGrpSpPr/>
                <p:nvPr/>
              </p:nvGrpSpPr>
              <p:grpSpPr>
                <a:xfrm>
                  <a:off x="8947799" y="3864783"/>
                  <a:ext cx="3311830" cy="1335548"/>
                  <a:chOff x="10289858" y="3970561"/>
                  <a:chExt cx="3311830" cy="1335548"/>
                </a:xfrm>
              </p:grpSpPr>
              <p:sp>
                <p:nvSpPr>
                  <p:cNvPr id="71" name="Rounded Rectangle 70"/>
                  <p:cNvSpPr/>
                  <p:nvPr/>
                </p:nvSpPr>
                <p:spPr>
                  <a:xfrm>
                    <a:off x="11072807" y="3970561"/>
                    <a:ext cx="1745932" cy="553543"/>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nchorCtr="0"/>
                  <a:lstStyle/>
                  <a:p>
                    <a:pPr algn="ctr"/>
                    <a:r>
                      <a:rPr lang="en-US" sz="1600" dirty="0">
                        <a:solidFill>
                          <a:schemeClr val="tx1"/>
                        </a:solidFill>
                      </a:rPr>
                      <a:t>Harmonize</a:t>
                    </a:r>
                    <a:endParaRPr lang="en-US" sz="1600" dirty="0" smtClean="0">
                      <a:solidFill>
                        <a:schemeClr val="tx1"/>
                      </a:solidFill>
                    </a:endParaRPr>
                  </a:p>
                  <a:p>
                    <a:pPr algn="ctr"/>
                    <a:r>
                      <a:rPr lang="en-US" sz="1600" dirty="0" smtClean="0">
                        <a:solidFill>
                          <a:schemeClr val="tx1"/>
                        </a:solidFill>
                      </a:rPr>
                      <a:t>Flow N</a:t>
                    </a:r>
                    <a:endParaRPr lang="en-US" sz="1600" dirty="0">
                      <a:solidFill>
                        <a:schemeClr val="tx1"/>
                      </a:solidFill>
                    </a:endParaRPr>
                  </a:p>
                </p:txBody>
              </p:sp>
              <p:grpSp>
                <p:nvGrpSpPr>
                  <p:cNvPr id="126" name="Group 125"/>
                  <p:cNvGrpSpPr/>
                  <p:nvPr/>
                </p:nvGrpSpPr>
                <p:grpSpPr>
                  <a:xfrm>
                    <a:off x="10289858" y="4995177"/>
                    <a:ext cx="3311830" cy="310932"/>
                    <a:chOff x="5580700" y="5307954"/>
                    <a:chExt cx="3311830" cy="310932"/>
                  </a:xfrm>
                </p:grpSpPr>
                <p:sp>
                  <p:nvSpPr>
                    <p:cNvPr id="127" name="Rounded Rectangle 126"/>
                    <p:cNvSpPr/>
                    <p:nvPr/>
                  </p:nvSpPr>
                  <p:spPr>
                    <a:xfrm>
                      <a:off x="558070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Collector</a:t>
                      </a:r>
                      <a:endParaRPr lang="en-US" sz="1000" dirty="0">
                        <a:solidFill>
                          <a:schemeClr val="tx1"/>
                        </a:solidFill>
                      </a:endParaRPr>
                    </a:p>
                  </p:txBody>
                </p:sp>
                <p:sp>
                  <p:nvSpPr>
                    <p:cNvPr id="128" name="Rounded Rectangle 127"/>
                    <p:cNvSpPr/>
                    <p:nvPr/>
                  </p:nvSpPr>
                  <p:spPr>
                    <a:xfrm>
                      <a:off x="625221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Content</a:t>
                      </a:r>
                      <a:endParaRPr lang="en-US" sz="1000" dirty="0">
                        <a:solidFill>
                          <a:schemeClr val="tx1"/>
                        </a:solidFill>
                      </a:endParaRPr>
                    </a:p>
                  </p:txBody>
                </p:sp>
                <p:sp>
                  <p:nvSpPr>
                    <p:cNvPr id="129" name="Rounded Rectangle 128"/>
                    <p:cNvSpPr/>
                    <p:nvPr/>
                  </p:nvSpPr>
                  <p:spPr>
                    <a:xfrm>
                      <a:off x="692372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smtClean="0">
                          <a:solidFill>
                            <a:schemeClr val="tx1"/>
                          </a:solidFill>
                        </a:rPr>
                        <a:t>Headers</a:t>
                      </a:r>
                      <a:endParaRPr lang="en-US" sz="1000" dirty="0">
                        <a:solidFill>
                          <a:schemeClr val="tx1"/>
                        </a:solidFill>
                      </a:endParaRPr>
                    </a:p>
                  </p:txBody>
                </p:sp>
                <p:sp>
                  <p:nvSpPr>
                    <p:cNvPr id="130" name="Rounded Rectangle 129"/>
                    <p:cNvSpPr/>
                    <p:nvPr/>
                  </p:nvSpPr>
                  <p:spPr>
                    <a:xfrm>
                      <a:off x="759523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Triples</a:t>
                      </a:r>
                      <a:endParaRPr lang="en-US" sz="1000" dirty="0">
                        <a:solidFill>
                          <a:schemeClr val="tx1"/>
                        </a:solidFill>
                      </a:endParaRPr>
                    </a:p>
                  </p:txBody>
                </p:sp>
                <p:sp>
                  <p:nvSpPr>
                    <p:cNvPr id="131" name="Rounded Rectangle 130"/>
                    <p:cNvSpPr/>
                    <p:nvPr/>
                  </p:nvSpPr>
                  <p:spPr>
                    <a:xfrm>
                      <a:off x="8266740" y="5307954"/>
                      <a:ext cx="625790" cy="310932"/>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00" dirty="0" smtClean="0">
                          <a:solidFill>
                            <a:schemeClr val="tx1"/>
                          </a:solidFill>
                        </a:rPr>
                        <a:t>Writers</a:t>
                      </a:r>
                      <a:endParaRPr lang="en-US" sz="1000" dirty="0">
                        <a:solidFill>
                          <a:schemeClr val="tx1"/>
                        </a:solidFill>
                      </a:endParaRPr>
                    </a:p>
                  </p:txBody>
                </p:sp>
              </p:grpSp>
            </p:grpSp>
          </p:grpSp>
        </p:grpSp>
      </p:grpSp>
      <p:cxnSp>
        <p:nvCxnSpPr>
          <p:cNvPr id="48" name="Elbow Connector 47"/>
          <p:cNvCxnSpPr>
            <a:stCxn id="16" idx="3"/>
            <a:endCxn id="61" idx="0"/>
          </p:cNvCxnSpPr>
          <p:nvPr/>
        </p:nvCxnSpPr>
        <p:spPr>
          <a:xfrm>
            <a:off x="6029814" y="1924900"/>
            <a:ext cx="2320285" cy="793133"/>
          </a:xfrm>
          <a:prstGeom prst="bentConnector2">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2" name="Elbow Connector 131"/>
          <p:cNvCxnSpPr>
            <a:stCxn id="16" idx="1"/>
            <a:endCxn id="60" idx="0"/>
          </p:cNvCxnSpPr>
          <p:nvPr/>
        </p:nvCxnSpPr>
        <p:spPr>
          <a:xfrm rot="10800000" flipV="1">
            <a:off x="2520810" y="1924900"/>
            <a:ext cx="2320285" cy="793666"/>
          </a:xfrm>
          <a:prstGeom prst="bentConnector2">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3" name="Elbow Connector 132"/>
          <p:cNvCxnSpPr>
            <a:stCxn id="60" idx="2"/>
            <a:endCxn id="62" idx="0"/>
          </p:cNvCxnSpPr>
          <p:nvPr/>
        </p:nvCxnSpPr>
        <p:spPr>
          <a:xfrm rot="5400000">
            <a:off x="1733171" y="3157154"/>
            <a:ext cx="478291" cy="1096986"/>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4" name="Elbow Connector 133"/>
          <p:cNvCxnSpPr>
            <a:stCxn id="69" idx="0"/>
            <a:endCxn id="60" idx="2"/>
          </p:cNvCxnSpPr>
          <p:nvPr/>
        </p:nvCxnSpPr>
        <p:spPr>
          <a:xfrm rot="16200000" flipV="1">
            <a:off x="2830157" y="3157155"/>
            <a:ext cx="478291" cy="1096986"/>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71" idx="0"/>
            <a:endCxn id="61" idx="2"/>
          </p:cNvCxnSpPr>
          <p:nvPr/>
        </p:nvCxnSpPr>
        <p:spPr>
          <a:xfrm rot="16200000" flipV="1">
            <a:off x="9003714" y="2813422"/>
            <a:ext cx="477757" cy="1784985"/>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8" name="Elbow Connector 137"/>
          <p:cNvCxnSpPr/>
          <p:nvPr/>
        </p:nvCxnSpPr>
        <p:spPr>
          <a:xfrm rot="16200000" flipV="1">
            <a:off x="15177271" y="2469689"/>
            <a:ext cx="477757" cy="1784985"/>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9" name="Elbow Connector 138"/>
          <p:cNvCxnSpPr>
            <a:stCxn id="68" idx="0"/>
            <a:endCxn id="61" idx="2"/>
          </p:cNvCxnSpPr>
          <p:nvPr/>
        </p:nvCxnSpPr>
        <p:spPr>
          <a:xfrm rot="5400000" flipH="1" flipV="1">
            <a:off x="7218728" y="2813423"/>
            <a:ext cx="477757" cy="1784985"/>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42" name="Elbow Connector 141"/>
          <p:cNvCxnSpPr>
            <a:stCxn id="84" idx="0"/>
            <a:endCxn id="68" idx="2"/>
          </p:cNvCxnSpPr>
          <p:nvPr/>
        </p:nvCxnSpPr>
        <p:spPr>
          <a:xfrm rot="5400000" flipH="1" flipV="1">
            <a:off x="5658068" y="4062363"/>
            <a:ext cx="471073" cy="134302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45" name="Elbow Connector 144"/>
          <p:cNvCxnSpPr>
            <a:stCxn id="86" idx="0"/>
            <a:endCxn id="68" idx="2"/>
          </p:cNvCxnSpPr>
          <p:nvPr/>
        </p:nvCxnSpPr>
        <p:spPr>
          <a:xfrm rot="5400000" flipH="1" flipV="1">
            <a:off x="5993823"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stCxn id="87" idx="0"/>
            <a:endCxn id="68" idx="2"/>
          </p:cNvCxnSpPr>
          <p:nvPr/>
        </p:nvCxnSpPr>
        <p:spPr>
          <a:xfrm rot="5400000" flipH="1" flipV="1">
            <a:off x="6329578" y="4733873"/>
            <a:ext cx="471073" cy="1270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51" name="Elbow Connector 150"/>
          <p:cNvCxnSpPr>
            <a:stCxn id="88" idx="0"/>
            <a:endCxn id="68" idx="2"/>
          </p:cNvCxnSpPr>
          <p:nvPr/>
        </p:nvCxnSpPr>
        <p:spPr>
          <a:xfrm rot="16200000" flipV="1">
            <a:off x="6665333"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54" name="Elbow Connector 153"/>
          <p:cNvCxnSpPr>
            <a:stCxn id="89" idx="0"/>
            <a:endCxn id="68" idx="2"/>
          </p:cNvCxnSpPr>
          <p:nvPr/>
        </p:nvCxnSpPr>
        <p:spPr>
          <a:xfrm rot="16200000" flipV="1">
            <a:off x="7001088" y="4062363"/>
            <a:ext cx="471073" cy="134302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57" name="Elbow Connector 156"/>
          <p:cNvCxnSpPr>
            <a:stCxn id="127" idx="0"/>
            <a:endCxn id="71" idx="2"/>
          </p:cNvCxnSpPr>
          <p:nvPr/>
        </p:nvCxnSpPr>
        <p:spPr>
          <a:xfrm rot="5400000" flipH="1" flipV="1">
            <a:off x="9228038" y="4062363"/>
            <a:ext cx="471073" cy="134302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28" idx="0"/>
            <a:endCxn id="71" idx="2"/>
          </p:cNvCxnSpPr>
          <p:nvPr/>
        </p:nvCxnSpPr>
        <p:spPr>
          <a:xfrm rot="5400000" flipH="1" flipV="1">
            <a:off x="9563793"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3" name="Elbow Connector 162"/>
          <p:cNvCxnSpPr>
            <a:stCxn id="129" idx="0"/>
            <a:endCxn id="71" idx="2"/>
          </p:cNvCxnSpPr>
          <p:nvPr/>
        </p:nvCxnSpPr>
        <p:spPr>
          <a:xfrm rot="5400000" flipH="1" flipV="1">
            <a:off x="9899548" y="4733873"/>
            <a:ext cx="471073" cy="1270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6" name="Elbow Connector 165"/>
          <p:cNvCxnSpPr>
            <a:stCxn id="130" idx="0"/>
            <a:endCxn id="71" idx="2"/>
          </p:cNvCxnSpPr>
          <p:nvPr/>
        </p:nvCxnSpPr>
        <p:spPr>
          <a:xfrm rot="16200000" flipV="1">
            <a:off x="10235303"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9" name="Elbow Connector 168"/>
          <p:cNvCxnSpPr>
            <a:stCxn id="131" idx="0"/>
            <a:endCxn id="71" idx="2"/>
          </p:cNvCxnSpPr>
          <p:nvPr/>
        </p:nvCxnSpPr>
        <p:spPr>
          <a:xfrm rot="16200000" flipV="1">
            <a:off x="10571058" y="4062363"/>
            <a:ext cx="471073" cy="134302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2" name="Elbow Connector 171"/>
          <p:cNvCxnSpPr>
            <a:stCxn id="118" idx="0"/>
            <a:endCxn id="62" idx="2"/>
          </p:cNvCxnSpPr>
          <p:nvPr/>
        </p:nvCxnSpPr>
        <p:spPr>
          <a:xfrm rot="5400000" flipH="1" flipV="1">
            <a:off x="852532"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6" name="Elbow Connector 175"/>
          <p:cNvCxnSpPr>
            <a:stCxn id="119" idx="0"/>
            <a:endCxn id="62" idx="2"/>
          </p:cNvCxnSpPr>
          <p:nvPr/>
        </p:nvCxnSpPr>
        <p:spPr>
          <a:xfrm rot="5400000" flipH="1" flipV="1">
            <a:off x="1188287" y="4733873"/>
            <a:ext cx="471073" cy="1270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9" name="Elbow Connector 178"/>
          <p:cNvCxnSpPr>
            <a:stCxn id="120" idx="0"/>
            <a:endCxn id="62" idx="2"/>
          </p:cNvCxnSpPr>
          <p:nvPr/>
        </p:nvCxnSpPr>
        <p:spPr>
          <a:xfrm rot="16200000" flipV="1">
            <a:off x="1524042"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2" name="Elbow Connector 181"/>
          <p:cNvCxnSpPr>
            <a:stCxn id="123" idx="0"/>
            <a:endCxn id="69" idx="2"/>
          </p:cNvCxnSpPr>
          <p:nvPr/>
        </p:nvCxnSpPr>
        <p:spPr>
          <a:xfrm rot="5400000" flipH="1" flipV="1">
            <a:off x="3046504"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24" idx="0"/>
            <a:endCxn id="69" idx="2"/>
          </p:cNvCxnSpPr>
          <p:nvPr/>
        </p:nvCxnSpPr>
        <p:spPr>
          <a:xfrm rot="5400000" flipH="1" flipV="1">
            <a:off x="3382259" y="4733873"/>
            <a:ext cx="471073" cy="1270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8" name="Elbow Connector 187"/>
          <p:cNvCxnSpPr>
            <a:stCxn id="125" idx="0"/>
            <a:endCxn id="69" idx="2"/>
          </p:cNvCxnSpPr>
          <p:nvPr/>
        </p:nvCxnSpPr>
        <p:spPr>
          <a:xfrm rot="16200000" flipV="1">
            <a:off x="3718014" y="4398118"/>
            <a:ext cx="471073" cy="671510"/>
          </a:xfrm>
          <a:prstGeom prst="bentConnector3">
            <a:avLst>
              <a:gd name="adj1" fmla="val 50000"/>
            </a:avLst>
          </a:prstGeom>
          <a:ln w="38100" cap="flat">
            <a:solidFill>
              <a:schemeClr val="tx1">
                <a:lumMod val="50000"/>
                <a:lumOff val="50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2363997" y="4028030"/>
            <a:ext cx="313623" cy="424890"/>
          </a:xfrm>
          <a:prstGeom prst="rect">
            <a:avLst/>
          </a:prstGeom>
          <a:noFill/>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800" dirty="0" smtClean="0"/>
              <a:t>…</a:t>
            </a:r>
            <a:endParaRPr lang="en-US" sz="1800" dirty="0"/>
          </a:p>
        </p:txBody>
      </p:sp>
      <p:sp>
        <p:nvSpPr>
          <p:cNvPr id="192" name="TextBox 191"/>
          <p:cNvSpPr txBox="1"/>
          <p:nvPr/>
        </p:nvSpPr>
        <p:spPr>
          <a:xfrm>
            <a:off x="8193439" y="4003594"/>
            <a:ext cx="313623" cy="424890"/>
          </a:xfrm>
          <a:prstGeom prst="rect">
            <a:avLst/>
          </a:prstGeom>
          <a:noFill/>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800" dirty="0" smtClean="0"/>
              <a:t>…</a:t>
            </a:r>
            <a:endParaRPr lang="en-US" sz="1800" dirty="0"/>
          </a:p>
        </p:txBody>
      </p:sp>
    </p:spTree>
    <p:extLst>
      <p:ext uri="{BB962C8B-B14F-4D97-AF65-F5344CB8AC3E}">
        <p14:creationId xmlns:p14="http://schemas.microsoft.com/office/powerpoint/2010/main" val="1082469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0" name="Rounded Rectangle 9"/>
          <p:cNvSpPr/>
          <p:nvPr/>
        </p:nvSpPr>
        <p:spPr>
          <a:xfrm>
            <a:off x="502920" y="925830"/>
            <a:ext cx="11292840" cy="5463540"/>
          </a:xfrm>
          <a:prstGeom prst="roundRect">
            <a:avLst/>
          </a:prstGeom>
          <a:solidFill>
            <a:srgbClr val="F7F7F7"/>
          </a:solidFill>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endParaRPr lang="en-US" sz="1600" dirty="0">
              <a:solidFill>
                <a:schemeClr val="tx1"/>
              </a:solidFill>
            </a:endParaRPr>
          </a:p>
        </p:txBody>
      </p:sp>
      <p:sp>
        <p:nvSpPr>
          <p:cNvPr id="52" name="Rectangle 51"/>
          <p:cNvSpPr/>
          <p:nvPr/>
        </p:nvSpPr>
        <p:spPr>
          <a:xfrm>
            <a:off x="2777063" y="2416456"/>
            <a:ext cx="1577340" cy="506276"/>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smtClean="0">
                <a:solidFill>
                  <a:schemeClr val="tx1"/>
                </a:solidFill>
              </a:rPr>
              <a:t>Ingest</a:t>
            </a:r>
            <a:endParaRPr lang="en-US" sz="1600">
              <a:solidFill>
                <a:schemeClr val="tx1"/>
              </a:solidFill>
            </a:endParaRPr>
          </a:p>
        </p:txBody>
      </p:sp>
      <p:sp>
        <p:nvSpPr>
          <p:cNvPr id="53" name="Rectangle 52"/>
          <p:cNvSpPr/>
          <p:nvPr/>
        </p:nvSpPr>
        <p:spPr>
          <a:xfrm>
            <a:off x="8122833" y="2410862"/>
            <a:ext cx="1577340" cy="5414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dirty="0">
                <a:solidFill>
                  <a:schemeClr val="tx1"/>
                </a:solidFill>
              </a:rPr>
              <a:t>Harmonize</a:t>
            </a:r>
            <a:endParaRPr lang="en-US" sz="1600" dirty="0">
              <a:solidFill>
                <a:schemeClr val="tx1"/>
              </a:solidFill>
            </a:endParaRPr>
          </a:p>
        </p:txBody>
      </p:sp>
      <p:sp>
        <p:nvSpPr>
          <p:cNvPr id="2" name="TextBox 1"/>
          <p:cNvSpPr txBox="1"/>
          <p:nvPr/>
        </p:nvSpPr>
        <p:spPr>
          <a:xfrm>
            <a:off x="6216967" y="1141752"/>
            <a:ext cx="1268730" cy="257175"/>
          </a:xfrm>
          <a:prstGeom prst="rect">
            <a:avLst/>
          </a:prstGeom>
          <a:noFill/>
        </p:spPr>
        <p:txBody>
          <a:bodyPr vert="horz" wrap="none" lIns="0" tIns="0" rIns="0" bIns="0" rtlCol="0" anchor="t" anchorCtr="0">
            <a:noAutofit/>
          </a:bodyPr>
          <a:lstStyle/>
          <a:p>
            <a:pPr marL="342900" marR="0" lvl="0" indent="-342900" defTabSz="914400" eaLnBrk="1" fontAlgn="auto" latinLnBrk="0" hangingPunct="1">
              <a:lnSpc>
                <a:spcPct val="100000"/>
              </a:lnSpc>
              <a:spcBef>
                <a:spcPts val="0"/>
              </a:spcBef>
              <a:spcAft>
                <a:spcPts val="0"/>
              </a:spcAft>
              <a:buClr>
                <a:schemeClr val="tx2"/>
              </a:buClr>
              <a:buSzTx/>
              <a:buFont typeface="Wingdings" charset="2"/>
              <a:buNone/>
              <a:tabLst/>
              <a:defRPr/>
            </a:pPr>
            <a:r>
              <a:rPr lang="en-US" sz="1600" dirty="0" smtClean="0"/>
              <a:t>Data Hub</a:t>
            </a:r>
            <a:endParaRPr lang="en-US" sz="1600" dirty="0"/>
          </a:p>
        </p:txBody>
      </p:sp>
      <p:sp>
        <p:nvSpPr>
          <p:cNvPr id="55" name="Rectangle 54"/>
          <p:cNvSpPr/>
          <p:nvPr/>
        </p:nvSpPr>
        <p:spPr>
          <a:xfrm>
            <a:off x="1175893" y="1755677"/>
            <a:ext cx="10091293" cy="416023"/>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smtClean="0">
                <a:solidFill>
                  <a:schemeClr val="tx1"/>
                </a:solidFill>
              </a:rPr>
              <a:t>Business Entities</a:t>
            </a:r>
            <a:endParaRPr lang="en-US" sz="1600" dirty="0">
              <a:solidFill>
                <a:schemeClr val="tx1"/>
              </a:solidFill>
            </a:endParaRPr>
          </a:p>
        </p:txBody>
      </p:sp>
      <p:grpSp>
        <p:nvGrpSpPr>
          <p:cNvPr id="90" name="Group 89"/>
          <p:cNvGrpSpPr/>
          <p:nvPr/>
        </p:nvGrpSpPr>
        <p:grpSpPr>
          <a:xfrm>
            <a:off x="1175893" y="3143161"/>
            <a:ext cx="4674603" cy="2706749"/>
            <a:chOff x="606057" y="3339721"/>
            <a:chExt cx="4674603" cy="2706749"/>
          </a:xfrm>
        </p:grpSpPr>
        <p:sp>
          <p:nvSpPr>
            <p:cNvPr id="45" name="Rectangle 44"/>
            <p:cNvSpPr/>
            <p:nvPr/>
          </p:nvSpPr>
          <p:spPr>
            <a:xfrm>
              <a:off x="606057" y="3339721"/>
              <a:ext cx="4674603" cy="2706749"/>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nvGrpSpPr>
            <p:cNvPr id="5" name="Group 4"/>
            <p:cNvGrpSpPr/>
            <p:nvPr/>
          </p:nvGrpSpPr>
          <p:grpSpPr>
            <a:xfrm>
              <a:off x="3537800" y="4016011"/>
              <a:ext cx="1396791" cy="1623061"/>
              <a:chOff x="9987489" y="3646168"/>
              <a:chExt cx="1396791" cy="1623061"/>
            </a:xfrm>
          </p:grpSpPr>
          <p:sp>
            <p:nvSpPr>
              <p:cNvPr id="66" name="Rectangle 65"/>
              <p:cNvSpPr/>
              <p:nvPr/>
            </p:nvSpPr>
            <p:spPr>
              <a:xfrm>
                <a:off x="9987489" y="3646168"/>
                <a:ext cx="1396791" cy="1623061"/>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b="1" dirty="0" smtClean="0">
                    <a:solidFill>
                      <a:schemeClr val="tx1"/>
                    </a:solidFill>
                  </a:rPr>
                  <a:t>Enveloped Data</a:t>
                </a:r>
                <a:endParaRPr lang="en-US" sz="1050" b="1" dirty="0">
                  <a:solidFill>
                    <a:schemeClr val="tx1"/>
                  </a:solidFill>
                </a:endParaRPr>
              </a:p>
            </p:txBody>
          </p:sp>
          <p:grpSp>
            <p:nvGrpSpPr>
              <p:cNvPr id="4" name="Group 3"/>
              <p:cNvGrpSpPr/>
              <p:nvPr/>
            </p:nvGrpSpPr>
            <p:grpSpPr>
              <a:xfrm>
                <a:off x="10244432" y="3980466"/>
                <a:ext cx="882904" cy="1136673"/>
                <a:chOff x="8112506" y="3631542"/>
                <a:chExt cx="882904" cy="1136673"/>
              </a:xfrm>
            </p:grpSpPr>
            <p:sp>
              <p:nvSpPr>
                <p:cNvPr id="63" name="Rectangle 62"/>
                <p:cNvSpPr/>
                <p:nvPr/>
              </p:nvSpPr>
              <p:spPr>
                <a:xfrm>
                  <a:off x="8112506" y="3631542"/>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Headers</a:t>
                  </a:r>
                  <a:endParaRPr lang="en-US" sz="1000" dirty="0">
                    <a:solidFill>
                      <a:schemeClr val="tx1"/>
                    </a:solidFill>
                  </a:endParaRPr>
                </a:p>
              </p:txBody>
            </p:sp>
            <p:sp>
              <p:nvSpPr>
                <p:cNvPr id="64" name="Rectangle 63"/>
                <p:cNvSpPr/>
                <p:nvPr/>
              </p:nvSpPr>
              <p:spPr>
                <a:xfrm>
                  <a:off x="8112506" y="4011930"/>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smtClean="0">
                      <a:solidFill>
                        <a:schemeClr val="tx1"/>
                      </a:solidFill>
                    </a:rPr>
                    <a:t>Triples</a:t>
                  </a:r>
                  <a:endParaRPr lang="en-US" sz="1000" dirty="0">
                    <a:solidFill>
                      <a:schemeClr val="tx1"/>
                    </a:solidFill>
                  </a:endParaRPr>
                </a:p>
              </p:txBody>
            </p:sp>
            <p:sp>
              <p:nvSpPr>
                <p:cNvPr id="65" name="Rectangle 64"/>
                <p:cNvSpPr/>
                <p:nvPr/>
              </p:nvSpPr>
              <p:spPr>
                <a:xfrm>
                  <a:off x="8112506" y="4387827"/>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Content</a:t>
                  </a:r>
                  <a:endParaRPr lang="en-US" sz="1000" dirty="0">
                    <a:solidFill>
                      <a:schemeClr val="tx1"/>
                    </a:solidFill>
                  </a:endParaRPr>
                </a:p>
              </p:txBody>
            </p:sp>
          </p:grpSp>
        </p:grpSp>
        <p:sp>
          <p:nvSpPr>
            <p:cNvPr id="67" name="Rectangle 66"/>
            <p:cNvSpPr/>
            <p:nvPr/>
          </p:nvSpPr>
          <p:spPr>
            <a:xfrm>
              <a:off x="708927" y="4256960"/>
              <a:ext cx="687946" cy="401962"/>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800" dirty="0" smtClean="0">
                  <a:solidFill>
                    <a:schemeClr val="tx1"/>
                  </a:solidFill>
                </a:rPr>
                <a:t>Raw Data</a:t>
              </a:r>
              <a:endParaRPr lang="en-US" sz="800" dirty="0">
                <a:solidFill>
                  <a:schemeClr val="tx1"/>
                </a:solidFill>
              </a:endParaRPr>
            </a:p>
          </p:txBody>
        </p:sp>
        <p:sp>
          <p:nvSpPr>
            <p:cNvPr id="70" name="Rectangle 69"/>
            <p:cNvSpPr/>
            <p:nvPr/>
          </p:nvSpPr>
          <p:spPr>
            <a:xfrm>
              <a:off x="1661750" y="3922662"/>
              <a:ext cx="1396791" cy="198664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200" b="1" dirty="0" smtClean="0">
                  <a:solidFill>
                    <a:schemeClr val="tx1"/>
                  </a:solidFill>
                </a:rPr>
                <a:t>User Plugins</a:t>
              </a:r>
              <a:endParaRPr lang="en-US" sz="1200" b="1" dirty="0">
                <a:solidFill>
                  <a:schemeClr val="tx1"/>
                </a:solidFill>
              </a:endParaRPr>
            </a:p>
          </p:txBody>
        </p:sp>
        <p:sp>
          <p:nvSpPr>
            <p:cNvPr id="72" name="Rectangle 71"/>
            <p:cNvSpPr/>
            <p:nvPr/>
          </p:nvSpPr>
          <p:spPr>
            <a:xfrm>
              <a:off x="1918693" y="4256960"/>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Content</a:t>
              </a:r>
              <a:endParaRPr lang="en-US" sz="1000" dirty="0">
                <a:solidFill>
                  <a:schemeClr val="tx1"/>
                </a:solidFill>
              </a:endParaRPr>
            </a:p>
          </p:txBody>
        </p:sp>
        <p:sp>
          <p:nvSpPr>
            <p:cNvPr id="73" name="Rectangle 72"/>
            <p:cNvSpPr/>
            <p:nvPr/>
          </p:nvSpPr>
          <p:spPr>
            <a:xfrm>
              <a:off x="1918693" y="4637348"/>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a:solidFill>
                    <a:schemeClr val="tx1"/>
                  </a:solidFill>
                </a:rPr>
                <a:t>Headers</a:t>
              </a:r>
            </a:p>
            <a:p>
              <a:pPr algn="ctr"/>
              <a:endParaRPr lang="en-US" sz="1000" dirty="0">
                <a:solidFill>
                  <a:schemeClr val="tx1"/>
                </a:solidFill>
              </a:endParaRPr>
            </a:p>
          </p:txBody>
        </p:sp>
        <p:sp>
          <p:nvSpPr>
            <p:cNvPr id="74" name="Rectangle 73"/>
            <p:cNvSpPr/>
            <p:nvPr/>
          </p:nvSpPr>
          <p:spPr>
            <a:xfrm>
              <a:off x="1918693" y="5013245"/>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a:solidFill>
                    <a:schemeClr val="tx1"/>
                  </a:solidFill>
                </a:rPr>
                <a:t>Triples</a:t>
              </a:r>
            </a:p>
          </p:txBody>
        </p:sp>
        <p:sp>
          <p:nvSpPr>
            <p:cNvPr id="18" name="Curved Left Arrow 17"/>
            <p:cNvSpPr/>
            <p:nvPr/>
          </p:nvSpPr>
          <p:spPr>
            <a:xfrm>
              <a:off x="2811781" y="4422082"/>
              <a:ext cx="246760" cy="504248"/>
            </a:xfrm>
            <a:prstGeom prst="curvedLef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20" name="Elbow Connector 19"/>
            <p:cNvCxnSpPr>
              <a:stCxn id="74" idx="3"/>
            </p:cNvCxnSpPr>
            <p:nvPr/>
          </p:nvCxnSpPr>
          <p:spPr>
            <a:xfrm flipV="1">
              <a:off x="2801597" y="4879926"/>
              <a:ext cx="935764" cy="323513"/>
            </a:xfrm>
            <a:prstGeom prst="bentConnector3">
              <a:avLst>
                <a:gd name="adj1" fmla="val 50000"/>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Curved Left Arrow 76"/>
            <p:cNvSpPr/>
            <p:nvPr/>
          </p:nvSpPr>
          <p:spPr>
            <a:xfrm>
              <a:off x="2816873" y="4742622"/>
              <a:ext cx="246760" cy="504248"/>
            </a:xfrm>
            <a:prstGeom prst="curvedLef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37" name="Straight Arrow Connector 36"/>
            <p:cNvCxnSpPr>
              <a:stCxn id="67" idx="3"/>
              <a:endCxn id="72" idx="1"/>
            </p:cNvCxnSpPr>
            <p:nvPr/>
          </p:nvCxnSpPr>
          <p:spPr>
            <a:xfrm flipV="1">
              <a:off x="1396873" y="4447154"/>
              <a:ext cx="521820" cy="10787"/>
            </a:xfrm>
            <a:prstGeom prst="straightConnector1">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439202" y="3392460"/>
              <a:ext cx="971550" cy="308610"/>
            </a:xfrm>
            <a:prstGeom prst="rect">
              <a:avLst/>
            </a:prstGeom>
            <a:noFill/>
          </p:spPr>
          <p:txBody>
            <a:bodyPr vert="horz" wrap="none" lIns="0" tIns="0" rIns="0" bIns="0" rtlCol="0" anchor="t" anchorCtr="0">
              <a:noAutofit/>
            </a:bodyPr>
            <a:lstStyle/>
            <a:p>
              <a:pPr marL="342900" indent="-342900" defTabSz="914400">
                <a:buClr>
                  <a:schemeClr val="tx2"/>
                </a:buClr>
              </a:pPr>
              <a:r>
                <a:rPr lang="en-US" sz="1600" dirty="0" smtClean="0"/>
                <a:t>Ingest Data Flow</a:t>
              </a:r>
              <a:endParaRPr lang="en-US" sz="1600" dirty="0"/>
            </a:p>
          </p:txBody>
        </p:sp>
      </p:grpSp>
      <p:sp>
        <p:nvSpPr>
          <p:cNvPr id="92" name="Rectangle 91"/>
          <p:cNvSpPr/>
          <p:nvPr/>
        </p:nvSpPr>
        <p:spPr>
          <a:xfrm>
            <a:off x="6592583" y="3143161"/>
            <a:ext cx="4674603" cy="2706749"/>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nvGrpSpPr>
          <p:cNvPr id="93" name="Group 92"/>
          <p:cNvGrpSpPr/>
          <p:nvPr/>
        </p:nvGrpSpPr>
        <p:grpSpPr>
          <a:xfrm>
            <a:off x="9709747" y="3829795"/>
            <a:ext cx="1396791" cy="1623061"/>
            <a:chOff x="9987489" y="3646168"/>
            <a:chExt cx="1396791" cy="1623061"/>
          </a:xfrm>
        </p:grpSpPr>
        <p:sp>
          <p:nvSpPr>
            <p:cNvPr id="106" name="Rectangle 105"/>
            <p:cNvSpPr/>
            <p:nvPr/>
          </p:nvSpPr>
          <p:spPr>
            <a:xfrm>
              <a:off x="9987489" y="3646168"/>
              <a:ext cx="1396791" cy="1623061"/>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50" b="1" dirty="0" smtClean="0">
                  <a:solidFill>
                    <a:schemeClr val="tx1"/>
                  </a:solidFill>
                </a:rPr>
                <a:t>Enveloped Data</a:t>
              </a:r>
              <a:endParaRPr lang="en-US" sz="1050" b="1" dirty="0">
                <a:solidFill>
                  <a:schemeClr val="tx1"/>
                </a:solidFill>
              </a:endParaRPr>
            </a:p>
          </p:txBody>
        </p:sp>
        <p:grpSp>
          <p:nvGrpSpPr>
            <p:cNvPr id="107" name="Group 106"/>
            <p:cNvGrpSpPr/>
            <p:nvPr/>
          </p:nvGrpSpPr>
          <p:grpSpPr>
            <a:xfrm>
              <a:off x="10244432" y="3980466"/>
              <a:ext cx="882904" cy="1136673"/>
              <a:chOff x="8112506" y="3631542"/>
              <a:chExt cx="882904" cy="1136673"/>
            </a:xfrm>
          </p:grpSpPr>
          <p:sp>
            <p:nvSpPr>
              <p:cNvPr id="108" name="Rectangle 107"/>
              <p:cNvSpPr/>
              <p:nvPr/>
            </p:nvSpPr>
            <p:spPr>
              <a:xfrm>
                <a:off x="8112506" y="3631542"/>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Headers</a:t>
                </a:r>
                <a:endParaRPr lang="en-US" sz="1000" dirty="0">
                  <a:solidFill>
                    <a:schemeClr val="tx1"/>
                  </a:solidFill>
                </a:endParaRPr>
              </a:p>
            </p:txBody>
          </p:sp>
          <p:sp>
            <p:nvSpPr>
              <p:cNvPr id="109" name="Rectangle 108"/>
              <p:cNvSpPr/>
              <p:nvPr/>
            </p:nvSpPr>
            <p:spPr>
              <a:xfrm>
                <a:off x="8112506" y="4011930"/>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smtClean="0">
                    <a:solidFill>
                      <a:schemeClr val="tx1"/>
                    </a:solidFill>
                  </a:rPr>
                  <a:t>Triples</a:t>
                </a:r>
                <a:endParaRPr lang="en-US" sz="1000" dirty="0">
                  <a:solidFill>
                    <a:schemeClr val="tx1"/>
                  </a:solidFill>
                </a:endParaRPr>
              </a:p>
            </p:txBody>
          </p:sp>
          <p:sp>
            <p:nvSpPr>
              <p:cNvPr id="110" name="Rectangle 109"/>
              <p:cNvSpPr/>
              <p:nvPr/>
            </p:nvSpPr>
            <p:spPr>
              <a:xfrm>
                <a:off x="8112506" y="4387827"/>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Content</a:t>
                </a:r>
                <a:endParaRPr lang="en-US" sz="1000" dirty="0">
                  <a:solidFill>
                    <a:schemeClr val="tx1"/>
                  </a:solidFill>
                </a:endParaRPr>
              </a:p>
            </p:txBody>
          </p:sp>
        </p:grpSp>
      </p:grpSp>
      <p:sp>
        <p:nvSpPr>
          <p:cNvPr id="94" name="Rectangle 93"/>
          <p:cNvSpPr/>
          <p:nvPr/>
        </p:nvSpPr>
        <p:spPr>
          <a:xfrm>
            <a:off x="6691499" y="3851382"/>
            <a:ext cx="791084" cy="401962"/>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700" dirty="0" smtClean="0">
                <a:solidFill>
                  <a:schemeClr val="tx1"/>
                </a:solidFill>
              </a:rPr>
              <a:t>Enveloped</a:t>
            </a:r>
          </a:p>
          <a:p>
            <a:pPr algn="ctr"/>
            <a:r>
              <a:rPr lang="en-US" sz="700" dirty="0" smtClean="0">
                <a:solidFill>
                  <a:schemeClr val="tx1"/>
                </a:solidFill>
              </a:rPr>
              <a:t>Data</a:t>
            </a:r>
            <a:endParaRPr lang="en-US" sz="700" dirty="0">
              <a:solidFill>
                <a:schemeClr val="tx1"/>
              </a:solidFill>
            </a:endParaRPr>
          </a:p>
        </p:txBody>
      </p:sp>
      <p:sp>
        <p:nvSpPr>
          <p:cNvPr id="95" name="Rectangle 94"/>
          <p:cNvSpPr/>
          <p:nvPr/>
        </p:nvSpPr>
        <p:spPr>
          <a:xfrm>
            <a:off x="7833697" y="3736446"/>
            <a:ext cx="1396791" cy="198664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200" b="1" dirty="0" smtClean="0">
                <a:solidFill>
                  <a:schemeClr val="tx1"/>
                </a:solidFill>
              </a:rPr>
              <a:t>User Plugins</a:t>
            </a:r>
            <a:endParaRPr lang="en-US" sz="1200" b="1" dirty="0">
              <a:solidFill>
                <a:schemeClr val="tx1"/>
              </a:solidFill>
            </a:endParaRPr>
          </a:p>
        </p:txBody>
      </p:sp>
      <p:sp>
        <p:nvSpPr>
          <p:cNvPr id="96" name="Rectangle 95"/>
          <p:cNvSpPr/>
          <p:nvPr/>
        </p:nvSpPr>
        <p:spPr>
          <a:xfrm>
            <a:off x="8090640" y="4070744"/>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Content</a:t>
            </a:r>
            <a:endParaRPr lang="en-US" sz="1000" dirty="0">
              <a:solidFill>
                <a:schemeClr val="tx1"/>
              </a:solidFill>
            </a:endParaRPr>
          </a:p>
        </p:txBody>
      </p:sp>
      <p:sp>
        <p:nvSpPr>
          <p:cNvPr id="97" name="Rectangle 96"/>
          <p:cNvSpPr/>
          <p:nvPr/>
        </p:nvSpPr>
        <p:spPr>
          <a:xfrm>
            <a:off x="8090640" y="4451132"/>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a:solidFill>
                  <a:schemeClr val="tx1"/>
                </a:solidFill>
              </a:rPr>
              <a:t>Headers</a:t>
            </a:r>
          </a:p>
          <a:p>
            <a:pPr algn="ctr"/>
            <a:endParaRPr lang="en-US" sz="1000" dirty="0">
              <a:solidFill>
                <a:schemeClr val="tx1"/>
              </a:solidFill>
            </a:endParaRPr>
          </a:p>
        </p:txBody>
      </p:sp>
      <p:sp>
        <p:nvSpPr>
          <p:cNvPr id="98" name="Rectangle 97"/>
          <p:cNvSpPr/>
          <p:nvPr/>
        </p:nvSpPr>
        <p:spPr>
          <a:xfrm>
            <a:off x="8090640" y="4827029"/>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a:solidFill>
                  <a:schemeClr val="tx1"/>
                </a:solidFill>
              </a:rPr>
              <a:t>Triples</a:t>
            </a:r>
          </a:p>
        </p:txBody>
      </p:sp>
      <p:sp>
        <p:nvSpPr>
          <p:cNvPr id="99" name="Rectangle 98"/>
          <p:cNvSpPr/>
          <p:nvPr/>
        </p:nvSpPr>
        <p:spPr>
          <a:xfrm>
            <a:off x="8090640" y="5207417"/>
            <a:ext cx="882904" cy="380388"/>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000" dirty="0" smtClean="0">
                <a:solidFill>
                  <a:schemeClr val="tx1"/>
                </a:solidFill>
              </a:rPr>
              <a:t>Writer</a:t>
            </a:r>
            <a:endParaRPr lang="en-US" sz="1000" dirty="0">
              <a:solidFill>
                <a:schemeClr val="tx1"/>
              </a:solidFill>
            </a:endParaRPr>
          </a:p>
        </p:txBody>
      </p:sp>
      <p:sp>
        <p:nvSpPr>
          <p:cNvPr id="100" name="Curved Left Arrow 99"/>
          <p:cNvSpPr/>
          <p:nvPr/>
        </p:nvSpPr>
        <p:spPr>
          <a:xfrm>
            <a:off x="8983728" y="4235866"/>
            <a:ext cx="246760" cy="504248"/>
          </a:xfrm>
          <a:prstGeom prst="curvedLef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1" name="Curved Left Arrow 100"/>
          <p:cNvSpPr/>
          <p:nvPr/>
        </p:nvSpPr>
        <p:spPr>
          <a:xfrm>
            <a:off x="8988820" y="4556406"/>
            <a:ext cx="246760" cy="504248"/>
          </a:xfrm>
          <a:prstGeom prst="curvedLef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2" name="Curved Left Arrow 101"/>
          <p:cNvSpPr/>
          <p:nvPr/>
        </p:nvSpPr>
        <p:spPr>
          <a:xfrm>
            <a:off x="8973544" y="4990746"/>
            <a:ext cx="246760" cy="504248"/>
          </a:xfrm>
          <a:prstGeom prst="curvedLeftArrow">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103" name="Elbow Connector 102"/>
          <p:cNvCxnSpPr/>
          <p:nvPr/>
        </p:nvCxnSpPr>
        <p:spPr>
          <a:xfrm flipV="1">
            <a:off x="8973544" y="4544481"/>
            <a:ext cx="925580" cy="859461"/>
          </a:xfrm>
          <a:prstGeom prst="bentConnector3">
            <a:avLst>
              <a:gd name="adj1" fmla="val 50000"/>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94" idx="2"/>
            <a:endCxn id="47" idx="0"/>
          </p:cNvCxnSpPr>
          <p:nvPr/>
        </p:nvCxnSpPr>
        <p:spPr>
          <a:xfrm>
            <a:off x="7087041" y="4253344"/>
            <a:ext cx="4569" cy="291267"/>
          </a:xfrm>
          <a:prstGeom prst="straightConnector1">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7945909" y="3206771"/>
            <a:ext cx="1835360" cy="308610"/>
          </a:xfrm>
          <a:prstGeom prst="rect">
            <a:avLst/>
          </a:prstGeom>
          <a:noFill/>
        </p:spPr>
        <p:txBody>
          <a:bodyPr vert="horz" wrap="none" lIns="0" tIns="0" rIns="0" bIns="0" rtlCol="0" anchor="t" anchorCtr="0">
            <a:noAutofit/>
          </a:bodyPr>
          <a:lstStyle/>
          <a:p>
            <a:pPr marL="342900" indent="-342900" defTabSz="914400">
              <a:buClr>
                <a:schemeClr val="tx2"/>
              </a:buClr>
            </a:pPr>
            <a:r>
              <a:rPr lang="en-US" sz="1600" dirty="0"/>
              <a:t>Harmonize </a:t>
            </a:r>
            <a:r>
              <a:rPr lang="en-US" sz="1600" dirty="0" smtClean="0"/>
              <a:t>Data </a:t>
            </a:r>
            <a:r>
              <a:rPr lang="en-US" sz="1600" dirty="0" smtClean="0"/>
              <a:t>Flow</a:t>
            </a:r>
            <a:endParaRPr lang="en-US" sz="1600" dirty="0"/>
          </a:p>
        </p:txBody>
      </p:sp>
      <p:pic>
        <p:nvPicPr>
          <p:cNvPr id="7" name="Picture 6"/>
          <p:cNvPicPr>
            <a:picLocks noChangeAspect="1"/>
          </p:cNvPicPr>
          <p:nvPr/>
        </p:nvPicPr>
        <p:blipFill>
          <a:blip r:embed="rId3"/>
          <a:stretch>
            <a:fillRect/>
          </a:stretch>
        </p:blipFill>
        <p:spPr>
          <a:xfrm>
            <a:off x="4489767" y="1046870"/>
            <a:ext cx="1727200" cy="393700"/>
          </a:xfrm>
          <a:prstGeom prst="rect">
            <a:avLst/>
          </a:prstGeom>
        </p:spPr>
      </p:pic>
      <p:sp>
        <p:nvSpPr>
          <p:cNvPr id="47" name="Rectangle 46"/>
          <p:cNvSpPr/>
          <p:nvPr/>
        </p:nvSpPr>
        <p:spPr>
          <a:xfrm>
            <a:off x="6696068" y="4544611"/>
            <a:ext cx="791084" cy="401962"/>
          </a:xfrm>
          <a:prstGeom prst="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700" dirty="0" smtClean="0">
                <a:solidFill>
                  <a:schemeClr val="tx1"/>
                </a:solidFill>
              </a:rPr>
              <a:t>Collector</a:t>
            </a:r>
            <a:endParaRPr lang="en-US" sz="700" dirty="0">
              <a:solidFill>
                <a:schemeClr val="tx1"/>
              </a:solidFill>
            </a:endParaRPr>
          </a:p>
        </p:txBody>
      </p:sp>
      <p:cxnSp>
        <p:nvCxnSpPr>
          <p:cNvPr id="50" name="Straight Arrow Connector 49"/>
          <p:cNvCxnSpPr>
            <a:stCxn id="47" idx="3"/>
            <a:endCxn id="96" idx="1"/>
          </p:cNvCxnSpPr>
          <p:nvPr/>
        </p:nvCxnSpPr>
        <p:spPr>
          <a:xfrm flipV="1">
            <a:off x="7487152" y="4260938"/>
            <a:ext cx="603488" cy="484654"/>
          </a:xfrm>
          <a:prstGeom prst="straightConnector1">
            <a:avLst/>
          </a:prstGeom>
          <a:ln w="38100" cap="flat">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7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0" name="Rounded Rectangle 9"/>
          <p:cNvSpPr/>
          <p:nvPr/>
        </p:nvSpPr>
        <p:spPr>
          <a:xfrm>
            <a:off x="502920" y="925830"/>
            <a:ext cx="11292840" cy="5463540"/>
          </a:xfrm>
          <a:prstGeom prst="roundRect">
            <a:avLst/>
          </a:prstGeom>
          <a:solidFill>
            <a:srgbClr val="F7F7F7"/>
          </a:solidFill>
          <a:ln/>
        </p:spPr>
        <p:style>
          <a:lnRef idx="2">
            <a:schemeClr val="accent1"/>
          </a:lnRef>
          <a:fillRef idx="1">
            <a:schemeClr val="lt1"/>
          </a:fillRef>
          <a:effectRef idx="0">
            <a:schemeClr val="accent1"/>
          </a:effectRef>
          <a:fontRef idx="minor">
            <a:schemeClr val="dk1"/>
          </a:fontRef>
        </p:style>
        <p:txBody>
          <a:bodyPr lIns="182880" tIns="91440" rIns="182880" bIns="91440" rtlCol="0" anchor="t" anchorCtr="0"/>
          <a:lstStyle/>
          <a:p>
            <a:pPr algn="ctr"/>
            <a:endParaRPr lang="en-US" sz="1600" dirty="0">
              <a:solidFill>
                <a:schemeClr val="tx1"/>
              </a:solidFill>
            </a:endParaRPr>
          </a:p>
        </p:txBody>
      </p:sp>
      <p:grpSp>
        <p:nvGrpSpPr>
          <p:cNvPr id="32" name="Group 31"/>
          <p:cNvGrpSpPr/>
          <p:nvPr/>
        </p:nvGrpSpPr>
        <p:grpSpPr>
          <a:xfrm>
            <a:off x="4840288" y="1046870"/>
            <a:ext cx="2618105" cy="393700"/>
            <a:chOff x="4489767" y="1046870"/>
            <a:chExt cx="2618105" cy="393700"/>
          </a:xfrm>
        </p:grpSpPr>
        <p:sp>
          <p:nvSpPr>
            <p:cNvPr id="2" name="TextBox 1"/>
            <p:cNvSpPr txBox="1"/>
            <p:nvPr/>
          </p:nvSpPr>
          <p:spPr>
            <a:xfrm>
              <a:off x="6216967" y="1141752"/>
              <a:ext cx="890905" cy="286002"/>
            </a:xfrm>
            <a:prstGeom prst="rect">
              <a:avLst/>
            </a:prstGeom>
            <a:noFill/>
          </p:spPr>
          <p:txBody>
            <a:bodyPr vert="horz" wrap="none" lIns="0" tIns="0" rIns="0" bIns="0" rtlCol="0" anchor="t" anchorCtr="0">
              <a:noAutofit/>
            </a:bodyPr>
            <a:lstStyle/>
            <a:p>
              <a:pPr marL="342900" marR="0" lvl="0" indent="-342900" defTabSz="914400" eaLnBrk="1" fontAlgn="auto" latinLnBrk="0" hangingPunct="1">
                <a:lnSpc>
                  <a:spcPct val="100000"/>
                </a:lnSpc>
                <a:spcBef>
                  <a:spcPts val="0"/>
                </a:spcBef>
                <a:spcAft>
                  <a:spcPts val="0"/>
                </a:spcAft>
                <a:buClr>
                  <a:schemeClr val="tx2"/>
                </a:buClr>
                <a:buSzTx/>
                <a:buFont typeface="Wingdings" charset="2"/>
                <a:buNone/>
                <a:tabLst/>
                <a:defRPr/>
              </a:pPr>
              <a:r>
                <a:rPr lang="en-US" sz="1600" dirty="0" smtClean="0"/>
                <a:t>Data Hub</a:t>
              </a:r>
              <a:endParaRPr lang="en-US" sz="1600" dirty="0"/>
            </a:p>
          </p:txBody>
        </p:sp>
        <p:pic>
          <p:nvPicPr>
            <p:cNvPr id="7" name="Picture 6"/>
            <p:cNvPicPr>
              <a:picLocks noChangeAspect="1"/>
            </p:cNvPicPr>
            <p:nvPr/>
          </p:nvPicPr>
          <p:blipFill>
            <a:blip r:embed="rId3"/>
            <a:stretch>
              <a:fillRect/>
            </a:stretch>
          </p:blipFill>
          <p:spPr>
            <a:xfrm>
              <a:off x="4489767" y="1046870"/>
              <a:ext cx="1727200" cy="393700"/>
            </a:xfrm>
            <a:prstGeom prst="rect">
              <a:avLst/>
            </a:prstGeom>
          </p:spPr>
        </p:pic>
      </p:grpSp>
      <p:grpSp>
        <p:nvGrpSpPr>
          <p:cNvPr id="30" name="Group 29"/>
          <p:cNvGrpSpPr/>
          <p:nvPr/>
        </p:nvGrpSpPr>
        <p:grpSpPr>
          <a:xfrm>
            <a:off x="1103694" y="1869586"/>
            <a:ext cx="10091293" cy="3616814"/>
            <a:chOff x="1187323" y="1869586"/>
            <a:chExt cx="10091293" cy="3616814"/>
          </a:xfrm>
        </p:grpSpPr>
        <p:sp>
          <p:nvSpPr>
            <p:cNvPr id="45" name="Rectangle 44"/>
            <p:cNvSpPr/>
            <p:nvPr/>
          </p:nvSpPr>
          <p:spPr>
            <a:xfrm>
              <a:off x="1187323" y="1869586"/>
              <a:ext cx="4674603" cy="3616813"/>
            </a:xfrm>
            <a:prstGeom prst="rect">
              <a:avLst/>
            </a:prstGeom>
            <a:solidFill>
              <a:schemeClr val="accent1">
                <a:lumMod val="20000"/>
                <a:lumOff val="80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2" name="Rectangle 91"/>
            <p:cNvSpPr/>
            <p:nvPr/>
          </p:nvSpPr>
          <p:spPr>
            <a:xfrm>
              <a:off x="6604013" y="1869587"/>
              <a:ext cx="4674603" cy="3616813"/>
            </a:xfrm>
            <a:prstGeom prst="rect">
              <a:avLst/>
            </a:prstGeom>
            <a:solidFill>
              <a:schemeClr val="accent1">
                <a:lumMod val="20000"/>
                <a:lumOff val="80000"/>
              </a:schemeClr>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nvGrpSpPr>
            <p:cNvPr id="48" name="Group 47"/>
            <p:cNvGrpSpPr/>
            <p:nvPr/>
          </p:nvGrpSpPr>
          <p:grpSpPr>
            <a:xfrm>
              <a:off x="9370865" y="2586434"/>
              <a:ext cx="625198" cy="572519"/>
              <a:chOff x="1714500" y="2909443"/>
              <a:chExt cx="914400" cy="1170305"/>
            </a:xfrm>
          </p:grpSpPr>
          <p:sp>
            <p:nvSpPr>
              <p:cNvPr id="49" name="Magnetic Disk 48"/>
              <p:cNvSpPr/>
              <p:nvPr/>
            </p:nvSpPr>
            <p:spPr>
              <a:xfrm>
                <a:off x="1714500" y="3614166"/>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50" name="Magnetic Disk 49"/>
              <p:cNvSpPr/>
              <p:nvPr/>
            </p:nvSpPr>
            <p:spPr>
              <a:xfrm>
                <a:off x="1714500" y="3264662"/>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51" name="Magnetic Disk 50"/>
              <p:cNvSpPr/>
              <p:nvPr/>
            </p:nvSpPr>
            <p:spPr>
              <a:xfrm>
                <a:off x="1714500" y="2909443"/>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3" name="TextBox 2"/>
            <p:cNvSpPr txBox="1"/>
            <p:nvPr/>
          </p:nvSpPr>
          <p:spPr>
            <a:xfrm>
              <a:off x="9248693" y="3202412"/>
              <a:ext cx="869543" cy="294704"/>
            </a:xfrm>
            <a:prstGeom prst="rect">
              <a:avLst/>
            </a:prstGeom>
            <a:noFill/>
            <a:ln>
              <a:noFill/>
            </a:ln>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200" smtClean="0"/>
                <a:t>Staging Database</a:t>
              </a:r>
              <a:endParaRPr lang="en-US" sz="1200" dirty="0"/>
            </a:p>
          </p:txBody>
        </p:sp>
        <p:grpSp>
          <p:nvGrpSpPr>
            <p:cNvPr id="54" name="Group 53"/>
            <p:cNvGrpSpPr/>
            <p:nvPr/>
          </p:nvGrpSpPr>
          <p:grpSpPr>
            <a:xfrm>
              <a:off x="9368557" y="4243954"/>
              <a:ext cx="625198" cy="572519"/>
              <a:chOff x="1714500" y="2909443"/>
              <a:chExt cx="914400" cy="1170305"/>
            </a:xfrm>
          </p:grpSpPr>
          <p:sp>
            <p:nvSpPr>
              <p:cNvPr id="56" name="Magnetic Disk 55"/>
              <p:cNvSpPr/>
              <p:nvPr/>
            </p:nvSpPr>
            <p:spPr>
              <a:xfrm>
                <a:off x="1714500" y="3614166"/>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57" name="Magnetic Disk 56"/>
              <p:cNvSpPr/>
              <p:nvPr/>
            </p:nvSpPr>
            <p:spPr>
              <a:xfrm>
                <a:off x="1714500" y="3264662"/>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58" name="Magnetic Disk 57"/>
              <p:cNvSpPr/>
              <p:nvPr/>
            </p:nvSpPr>
            <p:spPr>
              <a:xfrm>
                <a:off x="1714500" y="2909443"/>
                <a:ext cx="914400" cy="465582"/>
              </a:xfrm>
              <a:prstGeom prst="flowChartMagneticDisk">
                <a:avLst/>
              </a:prstGeom>
              <a:solidFill>
                <a:schemeClr val="tx1">
                  <a:lumMod val="25000"/>
                  <a:lumOff val="75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59" name="TextBox 58"/>
            <p:cNvSpPr txBox="1"/>
            <p:nvPr/>
          </p:nvSpPr>
          <p:spPr>
            <a:xfrm>
              <a:off x="9307471" y="4859932"/>
              <a:ext cx="747371" cy="294704"/>
            </a:xfrm>
            <a:prstGeom prst="rect">
              <a:avLst/>
            </a:prstGeom>
            <a:noFill/>
            <a:ln>
              <a:noFill/>
            </a:ln>
          </p:spPr>
          <p:txBody>
            <a:bodyPr vert="horz" wrap="none" lIns="0" tIns="0" rIns="0" bIns="0" rtlCol="0" anchor="t" anchorCtr="0">
              <a:noAutofit/>
            </a:bodyPr>
            <a:lstStyle/>
            <a:p>
              <a:pPr marL="342900" marR="0" lvl="0" indent="-342900" algn="ctr" defTabSz="914400" eaLnBrk="1" fontAlgn="auto" latinLnBrk="0" hangingPunct="1">
                <a:lnSpc>
                  <a:spcPct val="100000"/>
                </a:lnSpc>
                <a:spcBef>
                  <a:spcPts val="0"/>
                </a:spcBef>
                <a:spcAft>
                  <a:spcPts val="0"/>
                </a:spcAft>
                <a:buClr>
                  <a:schemeClr val="tx2"/>
                </a:buClr>
                <a:buSzTx/>
                <a:buFont typeface="Wingdings" charset="2"/>
                <a:buNone/>
                <a:tabLst/>
                <a:defRPr/>
              </a:pPr>
              <a:r>
                <a:rPr lang="en-US" sz="1200" dirty="0" smtClean="0"/>
                <a:t>Final Database</a:t>
              </a:r>
              <a:endParaRPr lang="en-US" sz="1200" dirty="0"/>
            </a:p>
          </p:txBody>
        </p:sp>
        <p:sp>
          <p:nvSpPr>
            <p:cNvPr id="8" name="Left-Right Arrow 7"/>
            <p:cNvSpPr/>
            <p:nvPr/>
          </p:nvSpPr>
          <p:spPr>
            <a:xfrm>
              <a:off x="8345585" y="4571065"/>
              <a:ext cx="765325" cy="283677"/>
            </a:xfrm>
            <a:prstGeom prst="leftRightArrow">
              <a:avLst/>
            </a:prstGeom>
            <a:solidFill>
              <a:srgbClr val="6068B2"/>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2" name="Left-Right Arrow 61"/>
            <p:cNvSpPr/>
            <p:nvPr/>
          </p:nvSpPr>
          <p:spPr>
            <a:xfrm>
              <a:off x="8345585" y="2746282"/>
              <a:ext cx="765325" cy="283677"/>
            </a:xfrm>
            <a:prstGeom prst="leftRightArrow">
              <a:avLst/>
            </a:prstGeom>
            <a:solidFill>
              <a:srgbClr val="6068B2"/>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14" name="Elbow Connector 13"/>
            <p:cNvCxnSpPr/>
            <p:nvPr/>
          </p:nvCxnSpPr>
          <p:spPr>
            <a:xfrm flipV="1">
              <a:off x="5544620" y="2968647"/>
              <a:ext cx="1494794" cy="847356"/>
            </a:xfrm>
            <a:prstGeom prst="bentConnector3">
              <a:avLst/>
            </a:prstGeom>
            <a:ln w="38100" cap="flat">
              <a:solidFill>
                <a:srgbClr val="6068B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Elbow Connector 70"/>
            <p:cNvCxnSpPr/>
            <p:nvPr/>
          </p:nvCxnSpPr>
          <p:spPr>
            <a:xfrm>
              <a:off x="5544620" y="3799746"/>
              <a:ext cx="1497102" cy="1048732"/>
            </a:xfrm>
            <a:prstGeom prst="bentConnector3">
              <a:avLst/>
            </a:prstGeom>
            <a:ln w="38100" cap="flat">
              <a:solidFill>
                <a:srgbClr val="6068B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Magnetic Disk 28"/>
            <p:cNvSpPr/>
            <p:nvPr/>
          </p:nvSpPr>
          <p:spPr>
            <a:xfrm>
              <a:off x="1954392" y="4371259"/>
              <a:ext cx="1258545" cy="893375"/>
            </a:xfrm>
            <a:prstGeom prst="flowChartMagneticDisk">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400" dirty="0" smtClean="0">
                  <a:solidFill>
                    <a:schemeClr val="tx1"/>
                  </a:solidFill>
                </a:rPr>
                <a:t>User plugins</a:t>
              </a:r>
              <a:endParaRPr lang="en-US" sz="1400" dirty="0">
                <a:solidFill>
                  <a:schemeClr val="tx1"/>
                </a:solidFill>
              </a:endParaRPr>
            </a:p>
          </p:txBody>
        </p:sp>
        <p:sp>
          <p:nvSpPr>
            <p:cNvPr id="52" name="Rectangle 51"/>
            <p:cNvSpPr/>
            <p:nvPr/>
          </p:nvSpPr>
          <p:spPr>
            <a:xfrm>
              <a:off x="2574861" y="1987097"/>
              <a:ext cx="1899525" cy="506276"/>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b="1" dirty="0" smtClean="0">
                  <a:solidFill>
                    <a:schemeClr val="tx1"/>
                  </a:solidFill>
                </a:rPr>
                <a:t>Quick Start Jar</a:t>
              </a:r>
              <a:endParaRPr lang="en-US" sz="1600" b="1" dirty="0">
                <a:solidFill>
                  <a:schemeClr val="tx1"/>
                </a:solidFill>
              </a:endParaRPr>
            </a:p>
          </p:txBody>
        </p:sp>
        <p:sp>
          <p:nvSpPr>
            <p:cNvPr id="53" name="Rectangle 52"/>
            <p:cNvSpPr/>
            <p:nvPr/>
          </p:nvSpPr>
          <p:spPr>
            <a:xfrm>
              <a:off x="8152644" y="1931068"/>
              <a:ext cx="1577340" cy="541488"/>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r>
                <a:rPr lang="en-US" sz="1600" b="1" dirty="0" smtClean="0">
                  <a:solidFill>
                    <a:schemeClr val="tx1"/>
                  </a:solidFill>
                </a:rPr>
                <a:t>MarkLogic</a:t>
              </a:r>
              <a:endParaRPr lang="en-US" sz="1600" b="1" dirty="0">
                <a:solidFill>
                  <a:schemeClr val="tx1"/>
                </a:solidFill>
              </a:endParaRPr>
            </a:p>
          </p:txBody>
        </p:sp>
        <p:sp>
          <p:nvSpPr>
            <p:cNvPr id="4" name="Rounded Rectangle 3"/>
            <p:cNvSpPr/>
            <p:nvPr/>
          </p:nvSpPr>
          <p:spPr>
            <a:xfrm>
              <a:off x="1962453" y="3437129"/>
              <a:ext cx="1242423" cy="725234"/>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200" dirty="0" smtClean="0">
                  <a:solidFill>
                    <a:schemeClr val="tx1"/>
                  </a:solidFill>
                </a:rPr>
                <a:t>MarkLogic</a:t>
              </a:r>
              <a:endParaRPr lang="en-US" sz="1200" dirty="0">
                <a:solidFill>
                  <a:schemeClr val="tx1"/>
                </a:solidFill>
              </a:endParaRPr>
            </a:p>
            <a:p>
              <a:pPr algn="ctr"/>
              <a:r>
                <a:rPr lang="en-US" sz="1200" dirty="0" smtClean="0">
                  <a:solidFill>
                    <a:schemeClr val="tx1"/>
                  </a:solidFill>
                </a:rPr>
                <a:t>Data Hub</a:t>
              </a:r>
            </a:p>
            <a:p>
              <a:pPr algn="ctr"/>
              <a:r>
                <a:rPr lang="en-US" sz="1200" dirty="0" smtClean="0">
                  <a:solidFill>
                    <a:schemeClr val="tx1"/>
                  </a:solidFill>
                </a:rPr>
                <a:t>Library</a:t>
              </a:r>
              <a:endParaRPr lang="en-US" sz="1200" dirty="0">
                <a:solidFill>
                  <a:schemeClr val="tx1"/>
                </a:solidFill>
              </a:endParaRPr>
            </a:p>
          </p:txBody>
        </p:sp>
        <p:sp>
          <p:nvSpPr>
            <p:cNvPr id="37" name="Rounded Rectangle 36"/>
            <p:cNvSpPr/>
            <p:nvPr/>
          </p:nvSpPr>
          <p:spPr>
            <a:xfrm>
              <a:off x="4302197" y="3453386"/>
              <a:ext cx="1242423" cy="725234"/>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200" dirty="0" smtClean="0">
                  <a:solidFill>
                    <a:schemeClr val="tx1"/>
                  </a:solidFill>
                </a:rPr>
                <a:t>Apache</a:t>
              </a:r>
            </a:p>
            <a:p>
              <a:pPr algn="ctr"/>
              <a:r>
                <a:rPr lang="en-US" sz="1200" dirty="0" smtClean="0">
                  <a:solidFill>
                    <a:schemeClr val="tx1"/>
                  </a:solidFill>
                </a:rPr>
                <a:t>Tomcat</a:t>
              </a:r>
            </a:p>
            <a:p>
              <a:pPr algn="ctr"/>
              <a:r>
                <a:rPr lang="en-US" sz="1200" dirty="0" smtClean="0">
                  <a:solidFill>
                    <a:schemeClr val="tx1"/>
                  </a:solidFill>
                </a:rPr>
                <a:t>(JEE Appserver)</a:t>
              </a:r>
              <a:endParaRPr lang="en-US" sz="1200" dirty="0">
                <a:solidFill>
                  <a:schemeClr val="tx1"/>
                </a:solidFill>
              </a:endParaRPr>
            </a:p>
          </p:txBody>
        </p:sp>
        <p:sp>
          <p:nvSpPr>
            <p:cNvPr id="38" name="Rounded Rectangle 37"/>
            <p:cNvSpPr/>
            <p:nvPr/>
          </p:nvSpPr>
          <p:spPr>
            <a:xfrm>
              <a:off x="7023570" y="2534037"/>
              <a:ext cx="1242423" cy="725234"/>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200" dirty="0" smtClean="0">
                  <a:solidFill>
                    <a:schemeClr val="tx1"/>
                  </a:solidFill>
                </a:rPr>
                <a:t>Staging HTTP</a:t>
              </a:r>
            </a:p>
            <a:p>
              <a:pPr algn="ctr"/>
              <a:r>
                <a:rPr lang="en-US" sz="1200" dirty="0" smtClean="0">
                  <a:solidFill>
                    <a:schemeClr val="tx1"/>
                  </a:solidFill>
                </a:rPr>
                <a:t>Server</a:t>
              </a:r>
              <a:endParaRPr lang="en-US" sz="1200" dirty="0">
                <a:solidFill>
                  <a:schemeClr val="tx1"/>
                </a:solidFill>
              </a:endParaRPr>
            </a:p>
          </p:txBody>
        </p:sp>
        <p:sp>
          <p:nvSpPr>
            <p:cNvPr id="39" name="Rounded Rectangle 38"/>
            <p:cNvSpPr/>
            <p:nvPr/>
          </p:nvSpPr>
          <p:spPr>
            <a:xfrm>
              <a:off x="7023570" y="3453386"/>
              <a:ext cx="1242423" cy="725234"/>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200" dirty="0" smtClean="0">
                  <a:solidFill>
                    <a:schemeClr val="tx1"/>
                  </a:solidFill>
                </a:rPr>
                <a:t>Admin HTTP</a:t>
              </a:r>
            </a:p>
            <a:p>
              <a:pPr algn="ctr"/>
              <a:r>
                <a:rPr lang="en-US" sz="1200" dirty="0" smtClean="0">
                  <a:solidFill>
                    <a:schemeClr val="tx1"/>
                  </a:solidFill>
                </a:rPr>
                <a:t>Server</a:t>
              </a:r>
              <a:endParaRPr lang="en-US" sz="1200" dirty="0">
                <a:solidFill>
                  <a:schemeClr val="tx1"/>
                </a:solidFill>
              </a:endParaRPr>
            </a:p>
          </p:txBody>
        </p:sp>
        <p:sp>
          <p:nvSpPr>
            <p:cNvPr id="40" name="Rounded Rectangle 39"/>
            <p:cNvSpPr/>
            <p:nvPr/>
          </p:nvSpPr>
          <p:spPr>
            <a:xfrm>
              <a:off x="7023570" y="4392218"/>
              <a:ext cx="1242423" cy="725234"/>
            </a:xfrm>
            <a:prstGeom prst="roundRect">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n-US" sz="1200" dirty="0" smtClean="0">
                  <a:solidFill>
                    <a:schemeClr val="tx1"/>
                  </a:solidFill>
                </a:rPr>
                <a:t>Final HTTP</a:t>
              </a:r>
            </a:p>
            <a:p>
              <a:pPr algn="ctr"/>
              <a:r>
                <a:rPr lang="en-US" sz="1200" dirty="0" smtClean="0">
                  <a:solidFill>
                    <a:schemeClr val="tx1"/>
                  </a:solidFill>
                </a:rPr>
                <a:t>Server</a:t>
              </a:r>
              <a:endParaRPr lang="en-US" sz="1200" dirty="0">
                <a:solidFill>
                  <a:schemeClr val="tx1"/>
                </a:solidFill>
              </a:endParaRPr>
            </a:p>
          </p:txBody>
        </p:sp>
        <p:cxnSp>
          <p:nvCxnSpPr>
            <p:cNvPr id="18" name="Straight Arrow Connector 17"/>
            <p:cNvCxnSpPr>
              <a:stCxn id="4" idx="3"/>
              <a:endCxn id="37" idx="1"/>
            </p:cNvCxnSpPr>
            <p:nvPr/>
          </p:nvCxnSpPr>
          <p:spPr>
            <a:xfrm>
              <a:off x="3204876" y="3799746"/>
              <a:ext cx="1097321" cy="16257"/>
            </a:xfrm>
            <a:prstGeom prst="straightConnector1">
              <a:avLst/>
            </a:prstGeom>
            <a:ln w="38100" cap="flat">
              <a:solidFill>
                <a:srgbClr val="6068B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37" idx="3"/>
              <a:endCxn id="39" idx="1"/>
            </p:cNvCxnSpPr>
            <p:nvPr/>
          </p:nvCxnSpPr>
          <p:spPr>
            <a:xfrm>
              <a:off x="5544620" y="3816003"/>
              <a:ext cx="1478950" cy="0"/>
            </a:xfrm>
            <a:prstGeom prst="straightConnector1">
              <a:avLst/>
            </a:prstGeom>
            <a:ln w="38100" cap="flat">
              <a:solidFill>
                <a:srgbClr val="6068B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 idx="2"/>
              <a:endCxn id="29" idx="0"/>
            </p:cNvCxnSpPr>
            <p:nvPr/>
          </p:nvCxnSpPr>
          <p:spPr>
            <a:xfrm>
              <a:off x="2583665" y="4162363"/>
              <a:ext cx="0" cy="506688"/>
            </a:xfrm>
            <a:prstGeom prst="straightConnector1">
              <a:avLst/>
            </a:prstGeom>
            <a:ln w="38100" cap="flat">
              <a:solidFill>
                <a:srgbClr val="6068B2"/>
              </a:solidFill>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1401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rkLogic Colors">
      <a:dk1>
        <a:srgbClr val="010101"/>
      </a:dk1>
      <a:lt1>
        <a:sysClr val="window" lastClr="FFFFFF"/>
      </a:lt1>
      <a:dk2>
        <a:srgbClr val="D92231"/>
      </a:dk2>
      <a:lt2>
        <a:srgbClr val="FFFFFF"/>
      </a:lt2>
      <a:accent1>
        <a:srgbClr val="44499C"/>
      </a:accent1>
      <a:accent2>
        <a:srgbClr val="44499C"/>
      </a:accent2>
      <a:accent3>
        <a:srgbClr val="168DC9"/>
      </a:accent3>
      <a:accent4>
        <a:srgbClr val="149172"/>
      </a:accent4>
      <a:accent5>
        <a:srgbClr val="0295A8"/>
      </a:accent5>
      <a:accent6>
        <a:srgbClr val="004EA8"/>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extLst>
    <a:ext uri="{05A4C25C-085E-4340-85A3-A5531E510DB2}">
      <thm15:themeFamily xmlns:thm15="http://schemas.microsoft.com/office/thememl/2012/main" name="2016 PPT Template" id="{005A6C9D-45C6-D44F-A777-A74C33EB4F89}" vid="{144D4F9B-478E-9446-83C7-258F056D46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2337</TotalTime>
  <Words>148</Words>
  <Application>Microsoft Macintosh PowerPoint</Application>
  <PresentationFormat>Custom</PresentationFormat>
  <Paragraphs>107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Courier New</vt:lpstr>
      <vt:lpstr>Tahoma</vt:lpstr>
      <vt:lpstr>Wingdings</vt:lpstr>
      <vt:lpstr>Arial</vt:lpstr>
      <vt:lpstr>blank</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MARKLOGIC 2016 POWERPOINT TEMPLATE</dc:title>
  <dc:creator>Microsoft Office User</dc:creator>
  <cp:lastModifiedBy>Microsoft Office User</cp:lastModifiedBy>
  <cp:revision>39</cp:revision>
  <cp:lastPrinted>2016-02-04T20:32:02Z</cp:lastPrinted>
  <dcterms:created xsi:type="dcterms:W3CDTF">2016-03-21T17:18:56Z</dcterms:created>
  <dcterms:modified xsi:type="dcterms:W3CDTF">2016-08-30T14:14:47Z</dcterms:modified>
</cp:coreProperties>
</file>