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10EE-D477-4F89-B6FD-645214761CB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3FCE2-7B99-43A1-8332-C791CE803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userFriendly</a:t>
            </a:r>
            <a:r>
              <a:rPr lang="en-US" dirty="0" smtClean="0"/>
              <a:t> through</a:t>
            </a:r>
            <a:r>
              <a:rPr lang="en-US" baseline="0" dirty="0" smtClean="0"/>
              <a:t>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FCE2-7B99-43A1-8332-C791CE803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1049" y="2446638"/>
            <a:ext cx="9547654" cy="21912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Go-Recycler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project</a:t>
            </a:r>
            <a:r>
              <a:rPr lang="en-US" dirty="0"/>
              <a:t> </a:t>
            </a:r>
            <a:r>
              <a:rPr lang="en-US" dirty="0" smtClean="0"/>
              <a:t>| help university | William &amp; </a:t>
            </a:r>
            <a:r>
              <a:rPr lang="en-US" dirty="0" err="1" smtClean="0"/>
              <a:t>nathan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3076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49" y="2097088"/>
            <a:ext cx="9905998" cy="147857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User-friendly </a:t>
            </a:r>
            <a:r>
              <a:rPr lang="en-US" dirty="0"/>
              <a:t>interface </a:t>
            </a:r>
            <a:endParaRPr lang="en-US" dirty="0" smtClean="0"/>
          </a:p>
          <a:p>
            <a:pPr fontAlgn="base"/>
            <a:r>
              <a:rPr lang="en-US" dirty="0" smtClean="0"/>
              <a:t>Efficiency to make an appointment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2050" name="Picture 2" descr="Image result for objective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45" y="2097088"/>
            <a:ext cx="4009297" cy="23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ecycling 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division of work for iteration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T</a:t>
            </a:r>
          </a:p>
          <a:p>
            <a:pPr lvl="1"/>
            <a:r>
              <a:rPr lang="en-US" dirty="0"/>
              <a:t>Manage user profile</a:t>
            </a:r>
          </a:p>
          <a:p>
            <a:pPr lvl="1"/>
            <a:r>
              <a:rPr lang="en-US" dirty="0"/>
              <a:t>Maintain material </a:t>
            </a:r>
            <a:r>
              <a:rPr lang="en-US" dirty="0" smtClean="0"/>
              <a:t>type</a:t>
            </a:r>
          </a:p>
          <a:p>
            <a:r>
              <a:rPr lang="en-US" dirty="0" err="1" smtClean="0"/>
              <a:t>Natanael</a:t>
            </a:r>
            <a:r>
              <a:rPr lang="en-US" dirty="0" smtClean="0"/>
              <a:t> Ananta</a:t>
            </a:r>
          </a:p>
          <a:p>
            <a:pPr lvl="1"/>
            <a:r>
              <a:rPr lang="en-US" dirty="0"/>
              <a:t>Make Appointment for Submission </a:t>
            </a:r>
            <a:endParaRPr lang="en-US" dirty="0" smtClean="0"/>
          </a:p>
          <a:p>
            <a:pPr lvl="1"/>
            <a:r>
              <a:rPr lang="en-US" dirty="0"/>
              <a:t>Record Material Submission.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1028" name="Picture 4" descr="Image result for work division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48" y="2390302"/>
            <a:ext cx="48768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ecycling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1" y="26120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 of Prototype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6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via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5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Gantt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5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59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Go-Recycler</vt:lpstr>
      <vt:lpstr>Objective</vt:lpstr>
      <vt:lpstr>Use case diagram - division of work for iteration 1 </vt:lpstr>
      <vt:lpstr>Demo of Prototype </vt:lpstr>
      <vt:lpstr>Collaboration via github </vt:lpstr>
      <vt:lpstr>Updated Gantt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Ecosave</dc:title>
  <dc:creator>William T</dc:creator>
  <cp:lastModifiedBy>William T</cp:lastModifiedBy>
  <cp:revision>5</cp:revision>
  <dcterms:created xsi:type="dcterms:W3CDTF">2020-03-09T07:46:00Z</dcterms:created>
  <dcterms:modified xsi:type="dcterms:W3CDTF">2020-03-10T07:02:35Z</dcterms:modified>
</cp:coreProperties>
</file>