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0" r:id="rId5"/>
    <p:sldId id="260" r:id="rId6"/>
    <p:sldId id="278" r:id="rId7"/>
    <p:sldId id="261" r:id="rId8"/>
    <p:sldId id="265" r:id="rId9"/>
    <p:sldId id="269" r:id="rId10"/>
    <p:sldId id="270" r:id="rId11"/>
    <p:sldId id="271" r:id="rId12"/>
    <p:sldId id="272" r:id="rId13"/>
    <p:sldId id="273" r:id="rId14"/>
    <p:sldId id="281" r:id="rId15"/>
    <p:sldId id="263" r:id="rId16"/>
    <p:sldId id="266" r:id="rId17"/>
    <p:sldId id="267" r:id="rId18"/>
    <p:sldId id="268" r:id="rId19"/>
    <p:sldId id="282" r:id="rId20"/>
    <p:sldId id="262" r:id="rId21"/>
    <p:sldId id="274" r:id="rId22"/>
    <p:sldId id="275" r:id="rId23"/>
    <p:sldId id="276" r:id="rId24"/>
    <p:sldId id="27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FE8"/>
    <a:srgbClr val="109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2DC5A-DCD0-4FB1-86CC-0AF8F437B563}" v="27" dt="2022-03-27T12:07:26.092"/>
    <p1510:client id="{16CC8181-0C05-4CD4-B011-4677F2E77692}" v="128" dt="2022-03-27T16:47:31.218"/>
    <p1510:client id="{18C8B610-B708-4EDA-8764-B8A5F5774F87}" v="10" dt="2022-03-25T14:43:56.656"/>
    <p1510:client id="{1920ABBF-50F9-49FB-9678-9FCD924D490F}" v="37" dt="2022-03-25T19:23:18.466"/>
    <p1510:client id="{3068E453-B052-4D6F-9E39-1C46E62C0E6D}" v="2055" dt="2022-02-24T22:54:38.840"/>
    <p1510:client id="{31792FE7-1FD2-4EED-8148-1BCE3AC3737E}" v="44" dt="2022-03-27T20:32:09.041"/>
    <p1510:client id="{38BBD285-B5F2-43B6-A1CE-3027A7CDF8C5}" v="78" dt="2022-03-29T07:14:16.715"/>
    <p1510:client id="{3FF5C8CB-CCD1-4753-9E84-23E5A280435A}" v="6" dt="2022-03-27T13:21:12.129"/>
    <p1510:client id="{7C6BD868-296D-481F-A82A-D49E04B41DB1}" v="319" dt="2022-03-24T19:31:02.249"/>
    <p1510:client id="{8BB7848C-4022-4656-A5FC-F1EC1ABD5AD5}" v="28" dt="2022-03-25T21:12:09.064"/>
    <p1510:client id="{B00F4789-BE57-4901-AA4A-016F7AC4C82D}" v="182" dt="2022-03-25T20:30:14.977"/>
    <p1510:client id="{DD9B332B-5CAC-4FD5-B932-64395A678E5B}" v="321" dt="2022-03-20T22:59:55.593"/>
    <p1510:client id="{F5C8FC8E-FBA0-4D85-BA4D-1533215E107F}" v="45" dt="2022-03-21T20:29:1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smos.azure.com/capacitycalcul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1--kZjrG-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" TargetMode="External"/><Relationship Id="rId2" Type="http://schemas.openxmlformats.org/officeDocument/2006/relationships/hyperlink" Target="https://github.com/GoShow/CosmosDB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smos-db/local-emulator-release-notes" TargetMode="External"/><Relationship Id="rId5" Type="http://schemas.openxmlformats.org/officeDocument/2006/relationships/hyperlink" Target="https://www.youtube.com/watch?v=zKeLSXQVDo8&amp;list=WL&amp;index=2" TargetMode="External"/><Relationship Id="rId4" Type="http://schemas.openxmlformats.org/officeDocument/2006/relationships/hyperlink" Target="https://www.youtube.com/azurecosmosd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A92FAED-74DA-4C9E-B3DA-28129277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3" y="502"/>
            <a:ext cx="12198014" cy="6856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534C5-4FAC-4A09-849D-65C5BA66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3" y="490379"/>
            <a:ext cx="686602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Cosmos DB for C# Developers</a:t>
            </a:r>
          </a:p>
        </p:txBody>
      </p:sp>
    </p:spTree>
    <p:extLst>
      <p:ext uri="{BB962C8B-B14F-4D97-AF65-F5344CB8AC3E}">
        <p14:creationId xmlns:p14="http://schemas.microsoft.com/office/powerpoint/2010/main" val="40576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Throughput - the "horse power" of Cosmos DB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59" y="1805244"/>
            <a:ext cx="10966784" cy="3742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provisioned(auto scale and manual) - a certain amount of throughput that is provisioned on your databases and containers, the cost of your database operations is calculated from the number of RUs available every second</a:t>
            </a:r>
            <a:b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for example  400 RUs/s for 1 hour cost 0.008 USD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serverless - consumption-based fashion where you are only charged for the Request Units consumed by your database operations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7CAC9-2242-7F64-299E-F429E8F7EF55}"/>
              </a:ext>
            </a:extLst>
          </p:cNvPr>
          <p:cNvSpPr txBox="1"/>
          <p:nvPr/>
        </p:nvSpPr>
        <p:spPr>
          <a:xfrm>
            <a:off x="1020581" y="5580089"/>
            <a:ext cx="480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https://cosmos.azure.com/capacitycalculator/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97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518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Manual Throughput on Database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 throughput is shared across all the containers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you do not get predictable performance on any specific container because all containers share it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an exception is if you specified a provisioned throughput on specific containers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8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891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Manual Throughput on Container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exclusively reserved for that container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evenly distributed among its logical and physical partitions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if logical partition consumes more than the throughput that was allocated, it's possible that your operations will be rate-limited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891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Autoscale Throughput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throughput is scaled based on the usage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databases and containers automatically scale the provisioned throughput as needed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00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Consistency Levels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1034"/>
            <a:ext cx="10676022" cy="27872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strong</a:t>
            </a: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bounded staleness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session - default level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consistent prefix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eventual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62748" y="1902484"/>
            <a:ext cx="1015281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Consistency describes the uniformity of data in a distributed database. It's a contract how and when data is replicated.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7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4B7876F-7D17-120E-6E00-939B9B4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59" y="3484785"/>
            <a:ext cx="4045764" cy="2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4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Consistency Levels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7D079E1-8284-5797-8C4F-CAF47EB6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45" y="2034035"/>
            <a:ext cx="7543612" cy="3465594"/>
          </a:xfr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C611237-1574-5391-DA28-DF96E2CEFEBF}"/>
              </a:ext>
            </a:extLst>
          </p:cNvPr>
          <p:cNvSpPr txBox="1"/>
          <p:nvPr/>
        </p:nvSpPr>
        <p:spPr>
          <a:xfrm>
            <a:off x="3432805" y="5876912"/>
            <a:ext cx="532998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https://www.youtube.com/watch?v=t1--kZjrG-o</a:t>
            </a:r>
            <a:endParaRPr lang="en-US" sz="200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20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707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701"/>
            <a:ext cx="10676022" cy="209541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logical partitioning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physical partitioning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36696" y="2440906"/>
            <a:ext cx="111753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Partitioning is optimized read and write data on servers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44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Logical Partitioning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3" y="1805573"/>
            <a:ext cx="10966784" cy="4521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container - unit that contains logical partitions with the same partition key, not the equivalent of table in relational DB's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logical partitions - buckets of data with the same partition key value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partition key - the most important choice for even distribution of storage and throughput across logical partitions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aim for single partition queries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hot partitions - should be avoided, cross partition queries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60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95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Physical Partitioning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086310"/>
            <a:ext cx="10966784" cy="42310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entirely auto-managed by Cosmos DB cannot control them, so do not focus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one or more logical partitions are mapped to a single physical partition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 physical partition can provide a throughput of up to 10 000 RU's, and up to 50GB of data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new physical partitions are auto-created by splitting existing ones when throughput or data size grows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39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6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Partitioning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7C018C7-DAA0-C961-A363-47820C14E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711" y="1711893"/>
            <a:ext cx="9504577" cy="4419577"/>
          </a:xfrm>
        </p:spPr>
      </p:pic>
    </p:spTree>
    <p:extLst>
      <p:ext uri="{BB962C8B-B14F-4D97-AF65-F5344CB8AC3E}">
        <p14:creationId xmlns:p14="http://schemas.microsoft.com/office/powerpoint/2010/main" val="337317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2" y="1229482"/>
            <a:ext cx="10515600" cy="1295634"/>
          </a:xfrm>
        </p:spPr>
        <p:txBody>
          <a:bodyPr>
            <a:normAutofit/>
          </a:bodyPr>
          <a:lstStyle/>
          <a:p>
            <a:pPr algn="ctr"/>
            <a:r>
              <a:rPr lang="en-US" sz="4800" noProof="1">
                <a:solidFill>
                  <a:schemeClr val="bg1"/>
                </a:solidFill>
                <a:cs typeface="Calibri Light"/>
              </a:rPr>
              <a:t>About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me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256"/>
            <a:ext cx="10676022" cy="27972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SoftUni graduate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developer with 8 years of experience in .NET tech stack – MVC, Web API, .NET Framework, .NET Core, MS SQL, Microsoft Service Bus, Cosmos DB</a:t>
            </a:r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now - backend developer in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ScaleForce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 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Excitel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Technology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not a DB expert</a:t>
            </a: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82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Supported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283"/>
            <a:ext cx="10676022" cy="2957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SQL(Core) API – native for Cosmos DB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Mongo DB API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Cassandra API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Gremlin API – graph structured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Table API – key/value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39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2" y="976264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SQL(Core) API</a:t>
            </a:r>
            <a:endParaRPr lang="en-US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native to Cosmos DB.</a:t>
            </a:r>
            <a:b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This API stores data in document format. It offers the best end-to-end experience as we have full control over the interface, service, and the SDK client libraries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77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3486784"/>
            <a:ext cx="10686182" cy="2269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in Azure Portal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locally - using Cosmos DB Emulator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26536" y="2255219"/>
            <a:ext cx="111753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Create account, database, container, collection, throughput, manipulate data.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1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32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Resources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71556-DE65-4923-ADF5-90CE59B2AF0E}"/>
              </a:ext>
            </a:extLst>
          </p:cNvPr>
          <p:cNvSpPr txBox="1"/>
          <p:nvPr/>
        </p:nvSpPr>
        <p:spPr>
          <a:xfrm>
            <a:off x="847072" y="3151157"/>
            <a:ext cx="108754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https://github.com/GoShow/CosmosDBDemo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https://docs.microsoft.com/en-us/azure/cosmos-db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https://www.youtube.com/azurecosmosdb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https://www.youtube.com/watch?v=zKeLSXQVDo8&amp;list=WL&amp;index=2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https://docs.microsoft.com/en-us/azure/cosmos-db/local-emulator-release-notes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659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705"/>
            <a:ext cx="10509455" cy="24395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41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705"/>
            <a:ext cx="10509455" cy="24395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Thank 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543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Cosmos DB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466"/>
            <a:ext cx="10676022" cy="2717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huge topic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fully auto managed NoSQL distributed database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bg1"/>
                </a:solidFill>
                <a:cs typeface="Calibri"/>
              </a:rPr>
              <a:t>Platform As A Service (PAAS)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multi region data distribution all over the world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8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505075"/>
            <a:ext cx="5278103" cy="630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vertical scaling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505075"/>
            <a:ext cx="5567702" cy="630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horizontal scaling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6661D980-8DB0-2191-1075-B0494369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76" y="3427989"/>
            <a:ext cx="6592277" cy="2854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900CA-DB66-C574-65FD-E72F9520DB62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22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088255"/>
            <a:ext cx="5278103" cy="1255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defined schema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relational table based data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088255"/>
            <a:ext cx="5567702" cy="1789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schema-agnostic, fluid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non-relational data  (document, key/value)</a:t>
            </a: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379AA51-5800-0E07-739E-06470358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41" y="3899702"/>
            <a:ext cx="4358377" cy="2477826"/>
          </a:xfrm>
          <a:prstGeom prst="rect">
            <a:avLst/>
          </a:prstGeom>
        </p:spPr>
      </p:pic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C9A949C3-9FF8-CC86-3151-9FF12ADB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8" y="3902285"/>
            <a:ext cx="4316564" cy="24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505075"/>
            <a:ext cx="5278103" cy="558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 normalization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505075"/>
            <a:ext cx="5567702" cy="623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 denormalization</a:t>
            </a:r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33A856B-0E7C-1C89-0C0E-7C8F2A7B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7" y="4095873"/>
            <a:ext cx="4482123" cy="1655637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D6D6E9-CED9-28BC-3B67-9B70CB04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098733"/>
            <a:ext cx="4045764" cy="16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Benefits of Cosmos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519"/>
            <a:ext cx="10676022" cy="37798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automatic and instant horizontal scalability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automatic management - no administration needed(updates, patches, etc.)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with a few clicks multi region data distribution anywhere in the world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offers 99.999% SLA for both read and write availability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8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283"/>
            <a:ext cx="10676022" cy="2446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DB account</a:t>
            </a: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databases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containers/collections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documents/items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A87B16F-AF70-27F9-7BE1-6EE6A387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61" y="2418895"/>
            <a:ext cx="5107351" cy="31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Request Units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Cosmos DB currency that abstracts physical resources (CPU, Memory, IOPS) for performing requests</a:t>
            </a: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1RU = 1kb read document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same operation will cost always same amount of request units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75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Cosmos DB for C# Developers</vt:lpstr>
      <vt:lpstr>About me</vt:lpstr>
      <vt:lpstr>Cosmos DB Overview</vt:lpstr>
      <vt:lpstr>PowerPoint Presentation</vt:lpstr>
      <vt:lpstr>PowerPoint Presentation</vt:lpstr>
      <vt:lpstr>PowerPoint Presentation</vt:lpstr>
      <vt:lpstr>Benefits of Cosmos DB</vt:lpstr>
      <vt:lpstr>Hierarchy</vt:lpstr>
      <vt:lpstr>Request Units</vt:lpstr>
      <vt:lpstr>Throughput - the "horse power" of Cosmos DB</vt:lpstr>
      <vt:lpstr>Provisioned Manual Throughput on Database</vt:lpstr>
      <vt:lpstr>Provisioned Manual Throughput on Container</vt:lpstr>
      <vt:lpstr>Provisioned Autoscale Throughput</vt:lpstr>
      <vt:lpstr>Consistency Levels</vt:lpstr>
      <vt:lpstr>Consistency Levels</vt:lpstr>
      <vt:lpstr>Partitioning</vt:lpstr>
      <vt:lpstr>Logical Partitioning</vt:lpstr>
      <vt:lpstr>Physical Partitioning</vt:lpstr>
      <vt:lpstr>Partitioning</vt:lpstr>
      <vt:lpstr>Supported APIs</vt:lpstr>
      <vt:lpstr>SQL(Core) API</vt:lpstr>
      <vt:lpstr>Examples</vt:lpstr>
      <vt:lpstr>Resources</vt:lpstr>
      <vt:lpstr>Q &amp; A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1129</cp:revision>
  <dcterms:created xsi:type="dcterms:W3CDTF">2022-02-24T19:31:10Z</dcterms:created>
  <dcterms:modified xsi:type="dcterms:W3CDTF">2022-03-29T08:00:14Z</dcterms:modified>
</cp:coreProperties>
</file>