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274320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1"/>
  </p:normalViewPr>
  <p:slideViewPr>
    <p:cSldViewPr snapToGrid="0" snapToObjects="1">
      <p:cViewPr>
        <p:scale>
          <a:sx n="48" d="100"/>
          <a:sy n="48" d="100"/>
        </p:scale>
        <p:origin x="224" y="-20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wrap="square" lIns="91425" tIns="91425" rIns="91425" bIns="91425" anchor="t"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1"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19"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wrap="square" lIns="91425" tIns="91425" rIns="91425" bIns="91425" anchor="t" anchorCtr="0"/>
          <a:lstStyle>
            <a:lvl1pPr marL="0" marR="0" lvl="0" indent="0" algn="r" rtl="0">
              <a:spcBef>
                <a:spcPts val="0"/>
              </a:spcBef>
              <a:buSzPts val="1400"/>
              <a:buNone/>
              <a:defRPr sz="1200" b="0" i="0" u="none" strike="noStrike" cap="none">
                <a:solidFill>
                  <a:schemeClr val="dk1"/>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1"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19"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2000250" y="685800"/>
            <a:ext cx="28575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wrap="square" lIns="91425" tIns="91425" rIns="91425" bIns="91425" anchor="b"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1"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19"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000250" y="685800"/>
            <a:ext cx="28575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87" name="Shape 87"/>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1</a:t>
            </a:fld>
            <a:endParaRPr lang="en-US"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2057400" y="10226042"/>
            <a:ext cx="23317200" cy="705612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400"/>
              <a:buFont typeface="Calibri"/>
              <a:buNone/>
              <a:defRPr sz="211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7" name="Shape 17"/>
          <p:cNvSpPr txBox="1">
            <a:spLocks noGrp="1"/>
          </p:cNvSpPr>
          <p:nvPr>
            <p:ph type="subTitle" idx="1"/>
          </p:nvPr>
        </p:nvSpPr>
        <p:spPr>
          <a:xfrm>
            <a:off x="4114800" y="18653759"/>
            <a:ext cx="19202401" cy="8412480"/>
          </a:xfrm>
          <a:prstGeom prst="rect">
            <a:avLst/>
          </a:prstGeom>
          <a:noFill/>
          <a:ln>
            <a:noFill/>
          </a:ln>
        </p:spPr>
        <p:txBody>
          <a:bodyPr wrap="square" lIns="91425" tIns="91425" rIns="91425" bIns="91425" anchor="t" anchorCtr="0"/>
          <a:lstStyle>
            <a:lvl1pPr marL="0" marR="0" lvl="0" indent="0" algn="ctr" rtl="0">
              <a:spcBef>
                <a:spcPts val="3080"/>
              </a:spcBef>
              <a:buClr>
                <a:srgbClr val="888888"/>
              </a:buClr>
              <a:buSzPts val="15400"/>
              <a:buFont typeface="Arial"/>
              <a:buNone/>
              <a:defRPr sz="15400" b="0" i="0" u="none" strike="noStrike" cap="none">
                <a:solidFill>
                  <a:srgbClr val="888888"/>
                </a:solidFill>
                <a:latin typeface="Calibri"/>
                <a:ea typeface="Calibri"/>
                <a:cs typeface="Calibri"/>
                <a:sym typeface="Calibri"/>
              </a:defRPr>
            </a:lvl1pPr>
            <a:lvl2pPr marL="2194560" marR="0" lvl="1" indent="-10160" algn="ctr" rtl="0">
              <a:spcBef>
                <a:spcPts val="2680"/>
              </a:spcBef>
              <a:buClr>
                <a:srgbClr val="888888"/>
              </a:buClr>
              <a:buSzPts val="13400"/>
              <a:buFont typeface="Arial"/>
              <a:buNone/>
              <a:defRPr sz="13400" b="0" i="0" u="none" strike="noStrike" cap="none">
                <a:solidFill>
                  <a:srgbClr val="888888"/>
                </a:solidFill>
                <a:latin typeface="Calibri"/>
                <a:ea typeface="Calibri"/>
                <a:cs typeface="Calibri"/>
                <a:sym typeface="Calibri"/>
              </a:defRPr>
            </a:lvl2pPr>
            <a:lvl3pPr marL="4389120" marR="0" lvl="2" indent="-7620" algn="ctr" rtl="0">
              <a:spcBef>
                <a:spcPts val="2300"/>
              </a:spcBef>
              <a:buClr>
                <a:srgbClr val="888888"/>
              </a:buClr>
              <a:buSzPts val="11500"/>
              <a:buFont typeface="Arial"/>
              <a:buNone/>
              <a:defRPr sz="11500" b="0" i="0" u="none" strike="noStrike" cap="none">
                <a:solidFill>
                  <a:srgbClr val="888888"/>
                </a:solidFill>
                <a:latin typeface="Calibri"/>
                <a:ea typeface="Calibri"/>
                <a:cs typeface="Calibri"/>
                <a:sym typeface="Calibri"/>
              </a:defRPr>
            </a:lvl3pPr>
            <a:lvl4pPr marL="6583680" marR="0" lvl="3" indent="-5080" algn="ctr" rtl="0">
              <a:spcBef>
                <a:spcPts val="1920"/>
              </a:spcBef>
              <a:buClr>
                <a:srgbClr val="888888"/>
              </a:buClr>
              <a:buSzPts val="9600"/>
              <a:buFont typeface="Arial"/>
              <a:buNone/>
              <a:defRPr sz="9600" b="0" i="0" u="none" strike="noStrike" cap="none">
                <a:solidFill>
                  <a:srgbClr val="888888"/>
                </a:solidFill>
                <a:latin typeface="Calibri"/>
                <a:ea typeface="Calibri"/>
                <a:cs typeface="Calibri"/>
                <a:sym typeface="Calibri"/>
              </a:defRPr>
            </a:lvl4pPr>
            <a:lvl5pPr marL="8778240" marR="0" lvl="4" indent="-2540" algn="ctr" rtl="0">
              <a:spcBef>
                <a:spcPts val="1920"/>
              </a:spcBef>
              <a:buClr>
                <a:srgbClr val="888888"/>
              </a:buClr>
              <a:buSzPts val="9600"/>
              <a:buFont typeface="Arial"/>
              <a:buNone/>
              <a:defRPr sz="9600" b="0" i="0" u="none" strike="noStrike" cap="none">
                <a:solidFill>
                  <a:srgbClr val="888888"/>
                </a:solidFill>
                <a:latin typeface="Calibri"/>
                <a:ea typeface="Calibri"/>
                <a:cs typeface="Calibri"/>
                <a:sym typeface="Calibri"/>
              </a:defRPr>
            </a:lvl5pPr>
            <a:lvl6pPr marL="10972800" marR="0" lvl="5" indent="0" algn="ctr" rtl="0">
              <a:spcBef>
                <a:spcPts val="1920"/>
              </a:spcBef>
              <a:buClr>
                <a:srgbClr val="888888"/>
              </a:buClr>
              <a:buSzPts val="9600"/>
              <a:buFont typeface="Arial"/>
              <a:buNone/>
              <a:defRPr sz="9600" b="0" i="0" u="none" strike="noStrike" cap="none">
                <a:solidFill>
                  <a:srgbClr val="888888"/>
                </a:solidFill>
                <a:latin typeface="Calibri"/>
                <a:ea typeface="Calibri"/>
                <a:cs typeface="Calibri"/>
                <a:sym typeface="Calibri"/>
              </a:defRPr>
            </a:lvl6pPr>
            <a:lvl7pPr marL="13167361" marR="0" lvl="6" indent="-10160" algn="ctr" rtl="0">
              <a:spcBef>
                <a:spcPts val="1920"/>
              </a:spcBef>
              <a:buClr>
                <a:srgbClr val="888888"/>
              </a:buClr>
              <a:buSzPts val="9600"/>
              <a:buFont typeface="Arial"/>
              <a:buNone/>
              <a:defRPr sz="9600" b="0" i="0" u="none" strike="noStrike" cap="none">
                <a:solidFill>
                  <a:srgbClr val="888888"/>
                </a:solidFill>
                <a:latin typeface="Calibri"/>
                <a:ea typeface="Calibri"/>
                <a:cs typeface="Calibri"/>
                <a:sym typeface="Calibri"/>
              </a:defRPr>
            </a:lvl7pPr>
            <a:lvl8pPr marL="15361920" marR="0" lvl="7" indent="-7619" algn="ctr" rtl="0">
              <a:spcBef>
                <a:spcPts val="1920"/>
              </a:spcBef>
              <a:buClr>
                <a:srgbClr val="888888"/>
              </a:buClr>
              <a:buSzPts val="9600"/>
              <a:buFont typeface="Arial"/>
              <a:buNone/>
              <a:defRPr sz="9600" b="0" i="0" u="none" strike="noStrike" cap="none">
                <a:solidFill>
                  <a:srgbClr val="888888"/>
                </a:solidFill>
                <a:latin typeface="Calibri"/>
                <a:ea typeface="Calibri"/>
                <a:cs typeface="Calibri"/>
                <a:sym typeface="Calibri"/>
              </a:defRPr>
            </a:lvl8pPr>
            <a:lvl9pPr marL="17556480" marR="0" lvl="8" indent="-5080" algn="ctr" rtl="0">
              <a:spcBef>
                <a:spcPts val="1920"/>
              </a:spcBef>
              <a:buClr>
                <a:srgbClr val="888888"/>
              </a:buClr>
              <a:buSzPts val="9600"/>
              <a:buFont typeface="Arial"/>
              <a:buNone/>
              <a:defRPr sz="96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b="0" i="0" u="none" strike="noStrike" cap="none">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1"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19"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b="0" i="0" u="none" strike="noStrike" cap="none">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1"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19"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b="0" i="0" u="none" strike="noStrike" cap="none">
                <a:solidFill>
                  <a:srgbClr val="888888"/>
                </a:solidFill>
                <a:latin typeface="Calibri"/>
                <a:ea typeface="Calibri"/>
                <a:cs typeface="Calibri"/>
                <a:sym typeface="Calibri"/>
              </a:rPr>
              <a:t>‹#›</a:t>
            </a:fld>
            <a:endParaRPr lang="en-US" sz="58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371600" y="1318262"/>
            <a:ext cx="24688800" cy="5486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400"/>
              <a:buFont typeface="Calibri"/>
              <a:buNone/>
              <a:defRPr sz="211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4" name="Shape 74"/>
          <p:cNvSpPr txBox="1">
            <a:spLocks noGrp="1"/>
          </p:cNvSpPr>
          <p:nvPr>
            <p:ph type="body" idx="1"/>
          </p:nvPr>
        </p:nvSpPr>
        <p:spPr>
          <a:xfrm rot="5400000">
            <a:off x="2853689" y="6198874"/>
            <a:ext cx="21724621" cy="24688800"/>
          </a:xfrm>
          <a:prstGeom prst="rect">
            <a:avLst/>
          </a:prstGeom>
          <a:noFill/>
          <a:ln>
            <a:noFill/>
          </a:ln>
        </p:spPr>
        <p:txBody>
          <a:bodyPr wrap="square" lIns="91425" tIns="91425" rIns="91425" bIns="91425" anchor="t" anchorCtr="0"/>
          <a:lstStyle>
            <a:lvl1pPr marL="1645920" marR="0" lvl="0" indent="-668020" algn="l" rtl="0">
              <a:spcBef>
                <a:spcPts val="3080"/>
              </a:spcBef>
              <a:buClr>
                <a:schemeClr val="dk1"/>
              </a:buClr>
              <a:buSzPts val="15400"/>
              <a:buFont typeface="Arial"/>
              <a:buChar char="•"/>
              <a:defRPr sz="15400" b="0" i="0" u="none" strike="noStrike" cap="none">
                <a:solidFill>
                  <a:schemeClr val="dk1"/>
                </a:solidFill>
                <a:latin typeface="Calibri"/>
                <a:ea typeface="Calibri"/>
                <a:cs typeface="Calibri"/>
                <a:sym typeface="Calibri"/>
              </a:defRPr>
            </a:lvl1pPr>
            <a:lvl2pPr marL="3566159" marR="0" lvl="1" indent="-530859" algn="l" rtl="0">
              <a:spcBef>
                <a:spcPts val="2680"/>
              </a:spcBef>
              <a:buClr>
                <a:schemeClr val="dk1"/>
              </a:buClr>
              <a:buSzPts val="13400"/>
              <a:buFont typeface="Arial"/>
              <a:buChar char="–"/>
              <a:defRPr sz="13400" b="0" i="0" u="none" strike="noStrike" cap="none">
                <a:solidFill>
                  <a:schemeClr val="dk1"/>
                </a:solidFill>
                <a:latin typeface="Calibri"/>
                <a:ea typeface="Calibri"/>
                <a:cs typeface="Calibri"/>
                <a:sym typeface="Calibri"/>
              </a:defRPr>
            </a:lvl2pPr>
            <a:lvl3pPr marL="5486400" marR="0" lvl="2" indent="-374650" algn="l" rtl="0">
              <a:spcBef>
                <a:spcPts val="2300"/>
              </a:spcBef>
              <a:buClr>
                <a:schemeClr val="dk1"/>
              </a:buClr>
              <a:buSzPts val="11500"/>
              <a:buFont typeface="Arial"/>
              <a:buChar char="•"/>
              <a:defRPr sz="11500" b="0" i="0" u="none" strike="noStrike" cap="none">
                <a:solidFill>
                  <a:schemeClr val="dk1"/>
                </a:solidFill>
                <a:latin typeface="Calibri"/>
                <a:ea typeface="Calibri"/>
                <a:cs typeface="Calibri"/>
                <a:sym typeface="Calibri"/>
              </a:defRPr>
            </a:lvl3pPr>
            <a:lvl4pPr marL="7680960" marR="0" lvl="3" indent="-492759" algn="l" rtl="0">
              <a:spcBef>
                <a:spcPts val="1920"/>
              </a:spcBef>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9875520" marR="0" lvl="4" indent="-490219" algn="l" rtl="0">
              <a:spcBef>
                <a:spcPts val="1920"/>
              </a:spcBef>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12070080" marR="0" lvl="5" indent="-487680" algn="l" rtl="0">
              <a:spcBef>
                <a:spcPts val="1920"/>
              </a:spcBef>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14264639" marR="0" lvl="6" indent="-497839" algn="l" rtl="0">
              <a:spcBef>
                <a:spcPts val="1920"/>
              </a:spcBef>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16459200" marR="0" lvl="7" indent="-495300" algn="l" rtl="0">
              <a:spcBef>
                <a:spcPts val="1920"/>
              </a:spcBef>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18653760" marR="0" lvl="8" indent="-492760" algn="l" rtl="0">
              <a:spcBef>
                <a:spcPts val="1920"/>
              </a:spcBef>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1"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19"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1"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19"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a:solidFill>
                  <a:srgbClr val="888888"/>
                </a:solidFill>
                <a:latin typeface="Calibri"/>
                <a:ea typeface="Calibri"/>
                <a:cs typeface="Calibri"/>
                <a:sym typeface="Calibri"/>
              </a:rPr>
              <a:t>‹#›</a:t>
            </a:fld>
            <a:endParaRPr lang="en-US" sz="58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2867739" y="58921174"/>
            <a:ext cx="134820660" cy="29627512"/>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400"/>
              <a:buFont typeface="Calibri"/>
              <a:buNone/>
              <a:defRPr sz="211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80" name="Shape 80"/>
          <p:cNvSpPr txBox="1">
            <a:spLocks noGrp="1"/>
          </p:cNvSpPr>
          <p:nvPr>
            <p:ph type="body" idx="1"/>
          </p:nvPr>
        </p:nvSpPr>
        <p:spPr>
          <a:xfrm rot="5400000">
            <a:off x="-16615880" y="29522260"/>
            <a:ext cx="134820660" cy="88425339"/>
          </a:xfrm>
          <a:prstGeom prst="rect">
            <a:avLst/>
          </a:prstGeom>
          <a:noFill/>
          <a:ln>
            <a:noFill/>
          </a:ln>
        </p:spPr>
        <p:txBody>
          <a:bodyPr wrap="square" lIns="91425" tIns="91425" rIns="91425" bIns="91425" anchor="t" anchorCtr="0"/>
          <a:lstStyle>
            <a:lvl1pPr marL="1645920" marR="0" lvl="0" indent="-668020" algn="l" rtl="0">
              <a:spcBef>
                <a:spcPts val="3080"/>
              </a:spcBef>
              <a:buClr>
                <a:schemeClr val="dk1"/>
              </a:buClr>
              <a:buSzPts val="15400"/>
              <a:buFont typeface="Arial"/>
              <a:buChar char="•"/>
              <a:defRPr sz="15400" b="0" i="0" u="none" strike="noStrike" cap="none">
                <a:solidFill>
                  <a:schemeClr val="dk1"/>
                </a:solidFill>
                <a:latin typeface="Calibri"/>
                <a:ea typeface="Calibri"/>
                <a:cs typeface="Calibri"/>
                <a:sym typeface="Calibri"/>
              </a:defRPr>
            </a:lvl1pPr>
            <a:lvl2pPr marL="3566159" marR="0" lvl="1" indent="-530859" algn="l" rtl="0">
              <a:spcBef>
                <a:spcPts val="2680"/>
              </a:spcBef>
              <a:buClr>
                <a:schemeClr val="dk1"/>
              </a:buClr>
              <a:buSzPts val="13400"/>
              <a:buFont typeface="Arial"/>
              <a:buChar char="–"/>
              <a:defRPr sz="13400" b="0" i="0" u="none" strike="noStrike" cap="none">
                <a:solidFill>
                  <a:schemeClr val="dk1"/>
                </a:solidFill>
                <a:latin typeface="Calibri"/>
                <a:ea typeface="Calibri"/>
                <a:cs typeface="Calibri"/>
                <a:sym typeface="Calibri"/>
              </a:defRPr>
            </a:lvl2pPr>
            <a:lvl3pPr marL="5486400" marR="0" lvl="2" indent="-374650" algn="l" rtl="0">
              <a:spcBef>
                <a:spcPts val="2300"/>
              </a:spcBef>
              <a:buClr>
                <a:schemeClr val="dk1"/>
              </a:buClr>
              <a:buSzPts val="11500"/>
              <a:buFont typeface="Arial"/>
              <a:buChar char="•"/>
              <a:defRPr sz="11500" b="0" i="0" u="none" strike="noStrike" cap="none">
                <a:solidFill>
                  <a:schemeClr val="dk1"/>
                </a:solidFill>
                <a:latin typeface="Calibri"/>
                <a:ea typeface="Calibri"/>
                <a:cs typeface="Calibri"/>
                <a:sym typeface="Calibri"/>
              </a:defRPr>
            </a:lvl3pPr>
            <a:lvl4pPr marL="7680960" marR="0" lvl="3" indent="-492759" algn="l" rtl="0">
              <a:spcBef>
                <a:spcPts val="1920"/>
              </a:spcBef>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9875520" marR="0" lvl="4" indent="-490219" algn="l" rtl="0">
              <a:spcBef>
                <a:spcPts val="1920"/>
              </a:spcBef>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12070080" marR="0" lvl="5" indent="-487680" algn="l" rtl="0">
              <a:spcBef>
                <a:spcPts val="1920"/>
              </a:spcBef>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14264639" marR="0" lvl="6" indent="-497839" algn="l" rtl="0">
              <a:spcBef>
                <a:spcPts val="1920"/>
              </a:spcBef>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16459200" marR="0" lvl="7" indent="-495300" algn="l" rtl="0">
              <a:spcBef>
                <a:spcPts val="1920"/>
              </a:spcBef>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18653760" marR="0" lvl="8" indent="-492760" algn="l" rtl="0">
              <a:spcBef>
                <a:spcPts val="1920"/>
              </a:spcBef>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1"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19"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1"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19"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a:solidFill>
                  <a:srgbClr val="888888"/>
                </a:solidFill>
                <a:latin typeface="Calibri"/>
                <a:ea typeface="Calibri"/>
                <a:cs typeface="Calibri"/>
                <a:sym typeface="Calibri"/>
              </a:rPr>
              <a:t>‹#›</a:t>
            </a:fld>
            <a:endParaRPr lang="en-US" sz="58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1371600" y="1318262"/>
            <a:ext cx="24688800" cy="5486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400"/>
              <a:buFont typeface="Calibri"/>
              <a:buNone/>
              <a:defRPr sz="211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3" name="Shape 23"/>
          <p:cNvSpPr txBox="1">
            <a:spLocks noGrp="1"/>
          </p:cNvSpPr>
          <p:nvPr>
            <p:ph type="body" idx="1"/>
          </p:nvPr>
        </p:nvSpPr>
        <p:spPr>
          <a:xfrm>
            <a:off x="1371600" y="7680963"/>
            <a:ext cx="24688800" cy="21724621"/>
          </a:xfrm>
          <a:prstGeom prst="rect">
            <a:avLst/>
          </a:prstGeom>
          <a:noFill/>
          <a:ln>
            <a:noFill/>
          </a:ln>
        </p:spPr>
        <p:txBody>
          <a:bodyPr wrap="square" lIns="91425" tIns="91425" rIns="91425" bIns="91425" anchor="t" anchorCtr="0"/>
          <a:lstStyle>
            <a:lvl1pPr marL="1645920" marR="0" lvl="0" indent="-668020" algn="l" rtl="0">
              <a:spcBef>
                <a:spcPts val="3080"/>
              </a:spcBef>
              <a:buClr>
                <a:schemeClr val="dk1"/>
              </a:buClr>
              <a:buSzPts val="15400"/>
              <a:buFont typeface="Arial"/>
              <a:buChar char="•"/>
              <a:defRPr sz="15400" b="0" i="0" u="none" strike="noStrike" cap="none">
                <a:solidFill>
                  <a:schemeClr val="dk1"/>
                </a:solidFill>
                <a:latin typeface="Calibri"/>
                <a:ea typeface="Calibri"/>
                <a:cs typeface="Calibri"/>
                <a:sym typeface="Calibri"/>
              </a:defRPr>
            </a:lvl1pPr>
            <a:lvl2pPr marL="3566159" marR="0" lvl="1" indent="-530859" algn="l" rtl="0">
              <a:spcBef>
                <a:spcPts val="2680"/>
              </a:spcBef>
              <a:buClr>
                <a:schemeClr val="dk1"/>
              </a:buClr>
              <a:buSzPts val="13400"/>
              <a:buFont typeface="Arial"/>
              <a:buChar char="–"/>
              <a:defRPr sz="13400" b="0" i="0" u="none" strike="noStrike" cap="none">
                <a:solidFill>
                  <a:schemeClr val="dk1"/>
                </a:solidFill>
                <a:latin typeface="Calibri"/>
                <a:ea typeface="Calibri"/>
                <a:cs typeface="Calibri"/>
                <a:sym typeface="Calibri"/>
              </a:defRPr>
            </a:lvl2pPr>
            <a:lvl3pPr marL="5486400" marR="0" lvl="2" indent="-374650" algn="l" rtl="0">
              <a:spcBef>
                <a:spcPts val="2300"/>
              </a:spcBef>
              <a:buClr>
                <a:schemeClr val="dk1"/>
              </a:buClr>
              <a:buSzPts val="11500"/>
              <a:buFont typeface="Arial"/>
              <a:buChar char="•"/>
              <a:defRPr sz="11500" b="0" i="0" u="none" strike="noStrike" cap="none">
                <a:solidFill>
                  <a:schemeClr val="dk1"/>
                </a:solidFill>
                <a:latin typeface="Calibri"/>
                <a:ea typeface="Calibri"/>
                <a:cs typeface="Calibri"/>
                <a:sym typeface="Calibri"/>
              </a:defRPr>
            </a:lvl3pPr>
            <a:lvl4pPr marL="7680960" marR="0" lvl="3" indent="-492759" algn="l" rtl="0">
              <a:spcBef>
                <a:spcPts val="1920"/>
              </a:spcBef>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9875520" marR="0" lvl="4" indent="-490219" algn="l" rtl="0">
              <a:spcBef>
                <a:spcPts val="1920"/>
              </a:spcBef>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12070080" marR="0" lvl="5" indent="-487680" algn="l" rtl="0">
              <a:spcBef>
                <a:spcPts val="1920"/>
              </a:spcBef>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14264639" marR="0" lvl="6" indent="-497839" algn="l" rtl="0">
              <a:spcBef>
                <a:spcPts val="1920"/>
              </a:spcBef>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16459200" marR="0" lvl="7" indent="-495300" algn="l" rtl="0">
              <a:spcBef>
                <a:spcPts val="1920"/>
              </a:spcBef>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18653760" marR="0" lvl="8" indent="-492760" algn="l" rtl="0">
              <a:spcBef>
                <a:spcPts val="1920"/>
              </a:spcBef>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1"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19"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1"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19"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a:solidFill>
                  <a:srgbClr val="888888"/>
                </a:solidFill>
                <a:latin typeface="Calibri"/>
                <a:ea typeface="Calibri"/>
                <a:cs typeface="Calibri"/>
                <a:sym typeface="Calibri"/>
              </a:rPr>
              <a:t>‹#›</a:t>
            </a:fld>
            <a:endParaRPr lang="en-US" sz="58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2166939" y="21153122"/>
            <a:ext cx="23317200" cy="6537960"/>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ts val="1400"/>
              <a:buFont typeface="Calibri"/>
              <a:buNone/>
              <a:defRPr sz="19200" b="1"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9" name="Shape 29"/>
          <p:cNvSpPr txBox="1">
            <a:spLocks noGrp="1"/>
          </p:cNvSpPr>
          <p:nvPr>
            <p:ph type="body" idx="1"/>
          </p:nvPr>
        </p:nvSpPr>
        <p:spPr>
          <a:xfrm>
            <a:off x="2166939" y="13952225"/>
            <a:ext cx="23317200" cy="7200898"/>
          </a:xfrm>
          <a:prstGeom prst="rect">
            <a:avLst/>
          </a:prstGeom>
          <a:noFill/>
          <a:ln>
            <a:noFill/>
          </a:ln>
        </p:spPr>
        <p:txBody>
          <a:bodyPr wrap="square" lIns="91425" tIns="91425" rIns="91425" bIns="91425" anchor="b" anchorCtr="0"/>
          <a:lstStyle>
            <a:lvl1pPr marL="0" marR="0" lvl="0" indent="0" algn="l" rtl="0">
              <a:spcBef>
                <a:spcPts val="1920"/>
              </a:spcBef>
              <a:buClr>
                <a:srgbClr val="888888"/>
              </a:buClr>
              <a:buSzPts val="15400"/>
              <a:buFont typeface="Arial"/>
              <a:buNone/>
              <a:defRPr sz="9600" b="0" i="0" u="none" strike="noStrike" cap="none">
                <a:solidFill>
                  <a:srgbClr val="888888"/>
                </a:solidFill>
                <a:latin typeface="Calibri"/>
                <a:ea typeface="Calibri"/>
                <a:cs typeface="Calibri"/>
                <a:sym typeface="Calibri"/>
              </a:defRPr>
            </a:lvl1pPr>
            <a:lvl2pPr marL="2194560" marR="0" lvl="1" indent="-10160" algn="l" rtl="0">
              <a:spcBef>
                <a:spcPts val="1720"/>
              </a:spcBef>
              <a:buClr>
                <a:srgbClr val="888888"/>
              </a:buClr>
              <a:buSzPts val="13400"/>
              <a:buFont typeface="Arial"/>
              <a:buNone/>
              <a:defRPr sz="8600" b="0" i="0" u="none" strike="noStrike" cap="none">
                <a:solidFill>
                  <a:srgbClr val="888888"/>
                </a:solidFill>
                <a:latin typeface="Calibri"/>
                <a:ea typeface="Calibri"/>
                <a:cs typeface="Calibri"/>
                <a:sym typeface="Calibri"/>
              </a:defRPr>
            </a:lvl2pPr>
            <a:lvl3pPr marL="4389120" marR="0" lvl="2" indent="-7620" algn="l" rtl="0">
              <a:spcBef>
                <a:spcPts val="1540"/>
              </a:spcBef>
              <a:buClr>
                <a:srgbClr val="888888"/>
              </a:buClr>
              <a:buSzPts val="11500"/>
              <a:buFont typeface="Arial"/>
              <a:buNone/>
              <a:defRPr sz="7700" b="0" i="0" u="none" strike="noStrike" cap="none">
                <a:solidFill>
                  <a:srgbClr val="888888"/>
                </a:solidFill>
                <a:latin typeface="Calibri"/>
                <a:ea typeface="Calibri"/>
                <a:cs typeface="Calibri"/>
                <a:sym typeface="Calibri"/>
              </a:defRPr>
            </a:lvl3pPr>
            <a:lvl4pPr marL="6583680" marR="0" lvl="3" indent="-5080" algn="l" rtl="0">
              <a:spcBef>
                <a:spcPts val="1340"/>
              </a:spcBef>
              <a:buClr>
                <a:srgbClr val="888888"/>
              </a:buClr>
              <a:buSzPts val="9600"/>
              <a:buFont typeface="Arial"/>
              <a:buNone/>
              <a:defRPr sz="6700" b="0" i="0" u="none" strike="noStrike" cap="none">
                <a:solidFill>
                  <a:srgbClr val="888888"/>
                </a:solidFill>
                <a:latin typeface="Calibri"/>
                <a:ea typeface="Calibri"/>
                <a:cs typeface="Calibri"/>
                <a:sym typeface="Calibri"/>
              </a:defRPr>
            </a:lvl4pPr>
            <a:lvl5pPr marL="8778240" marR="0" lvl="4" indent="-2540" algn="l" rtl="0">
              <a:spcBef>
                <a:spcPts val="1340"/>
              </a:spcBef>
              <a:buClr>
                <a:srgbClr val="888888"/>
              </a:buClr>
              <a:buSzPts val="9600"/>
              <a:buFont typeface="Arial"/>
              <a:buNone/>
              <a:defRPr sz="6700" b="0" i="0" u="none" strike="noStrike" cap="none">
                <a:solidFill>
                  <a:srgbClr val="888888"/>
                </a:solidFill>
                <a:latin typeface="Calibri"/>
                <a:ea typeface="Calibri"/>
                <a:cs typeface="Calibri"/>
                <a:sym typeface="Calibri"/>
              </a:defRPr>
            </a:lvl5pPr>
            <a:lvl6pPr marL="10972800" marR="0" lvl="5" indent="0" algn="l" rtl="0">
              <a:spcBef>
                <a:spcPts val="1340"/>
              </a:spcBef>
              <a:buClr>
                <a:srgbClr val="888888"/>
              </a:buClr>
              <a:buSzPts val="9600"/>
              <a:buFont typeface="Arial"/>
              <a:buNone/>
              <a:defRPr sz="6700" b="0" i="0" u="none" strike="noStrike" cap="none">
                <a:solidFill>
                  <a:srgbClr val="888888"/>
                </a:solidFill>
                <a:latin typeface="Calibri"/>
                <a:ea typeface="Calibri"/>
                <a:cs typeface="Calibri"/>
                <a:sym typeface="Calibri"/>
              </a:defRPr>
            </a:lvl6pPr>
            <a:lvl7pPr marL="13167361" marR="0" lvl="6" indent="-10160" algn="l" rtl="0">
              <a:spcBef>
                <a:spcPts val="1340"/>
              </a:spcBef>
              <a:buClr>
                <a:srgbClr val="888888"/>
              </a:buClr>
              <a:buSzPts val="9600"/>
              <a:buFont typeface="Arial"/>
              <a:buNone/>
              <a:defRPr sz="6700" b="0" i="0" u="none" strike="noStrike" cap="none">
                <a:solidFill>
                  <a:srgbClr val="888888"/>
                </a:solidFill>
                <a:latin typeface="Calibri"/>
                <a:ea typeface="Calibri"/>
                <a:cs typeface="Calibri"/>
                <a:sym typeface="Calibri"/>
              </a:defRPr>
            </a:lvl7pPr>
            <a:lvl8pPr marL="15361920" marR="0" lvl="7" indent="-7619" algn="l" rtl="0">
              <a:spcBef>
                <a:spcPts val="1340"/>
              </a:spcBef>
              <a:buClr>
                <a:srgbClr val="888888"/>
              </a:buClr>
              <a:buSzPts val="9600"/>
              <a:buFont typeface="Arial"/>
              <a:buNone/>
              <a:defRPr sz="6700" b="0" i="0" u="none" strike="noStrike" cap="none">
                <a:solidFill>
                  <a:srgbClr val="888888"/>
                </a:solidFill>
                <a:latin typeface="Calibri"/>
                <a:ea typeface="Calibri"/>
                <a:cs typeface="Calibri"/>
                <a:sym typeface="Calibri"/>
              </a:defRPr>
            </a:lvl8pPr>
            <a:lvl9pPr marL="17556480" marR="0" lvl="8" indent="-5080" algn="l" rtl="0">
              <a:spcBef>
                <a:spcPts val="1340"/>
              </a:spcBef>
              <a:buClr>
                <a:srgbClr val="888888"/>
              </a:buClr>
              <a:buSzPts val="9600"/>
              <a:buFont typeface="Arial"/>
              <a:buNone/>
              <a:defRPr sz="67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1"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19"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1"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19"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a:solidFill>
                  <a:srgbClr val="888888"/>
                </a:solidFill>
                <a:latin typeface="Calibri"/>
                <a:ea typeface="Calibri"/>
                <a:cs typeface="Calibri"/>
                <a:sym typeface="Calibri"/>
              </a:rPr>
              <a:t>‹#›</a:t>
            </a:fld>
            <a:endParaRPr lang="en-US" sz="58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1371600" y="1318262"/>
            <a:ext cx="24688800" cy="5486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400"/>
              <a:buFont typeface="Calibri"/>
              <a:buNone/>
              <a:defRPr sz="211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5" name="Shape 35"/>
          <p:cNvSpPr txBox="1">
            <a:spLocks noGrp="1"/>
          </p:cNvSpPr>
          <p:nvPr>
            <p:ph type="body" idx="1"/>
          </p:nvPr>
        </p:nvSpPr>
        <p:spPr>
          <a:xfrm>
            <a:off x="6581776" y="36865559"/>
            <a:ext cx="59026423" cy="104279697"/>
          </a:xfrm>
          <a:prstGeom prst="rect">
            <a:avLst/>
          </a:prstGeom>
          <a:noFill/>
          <a:ln>
            <a:noFill/>
          </a:ln>
        </p:spPr>
        <p:txBody>
          <a:bodyPr wrap="square" lIns="91425" tIns="91425" rIns="91425" bIns="91425" anchor="t" anchorCtr="0"/>
          <a:lstStyle>
            <a:lvl1pPr marL="1645920" marR="0" lvl="0" indent="-795020" algn="l" rtl="0">
              <a:spcBef>
                <a:spcPts val="2680"/>
              </a:spcBef>
              <a:buClr>
                <a:schemeClr val="dk1"/>
              </a:buClr>
              <a:buSzPts val="13400"/>
              <a:buFont typeface="Arial"/>
              <a:buChar char="•"/>
              <a:defRPr sz="13400" b="0" i="0" u="none" strike="noStrike" cap="none">
                <a:solidFill>
                  <a:schemeClr val="dk1"/>
                </a:solidFill>
                <a:latin typeface="Calibri"/>
                <a:ea typeface="Calibri"/>
                <a:cs typeface="Calibri"/>
                <a:sym typeface="Calibri"/>
              </a:defRPr>
            </a:lvl1pPr>
            <a:lvl2pPr marL="3566159" marR="0" lvl="1" indent="-651509" algn="l" rtl="0">
              <a:spcBef>
                <a:spcPts val="2300"/>
              </a:spcBef>
              <a:buClr>
                <a:schemeClr val="dk1"/>
              </a:buClr>
              <a:buSzPts val="11500"/>
              <a:buFont typeface="Arial"/>
              <a:buChar char="–"/>
              <a:defRPr sz="11500" b="0" i="0" u="none" strike="noStrike" cap="none">
                <a:solidFill>
                  <a:schemeClr val="dk1"/>
                </a:solidFill>
                <a:latin typeface="Calibri"/>
                <a:ea typeface="Calibri"/>
                <a:cs typeface="Calibri"/>
                <a:sym typeface="Calibri"/>
              </a:defRPr>
            </a:lvl2pPr>
            <a:lvl3pPr marL="5486400" marR="0" lvl="2" indent="-495300" algn="l" rtl="0">
              <a:spcBef>
                <a:spcPts val="1920"/>
              </a:spcBef>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7680960" marR="0" lvl="3" indent="-556259" algn="l" rtl="0">
              <a:spcBef>
                <a:spcPts val="1720"/>
              </a:spcBef>
              <a:buClr>
                <a:schemeClr val="dk1"/>
              </a:buClr>
              <a:buSzPts val="8600"/>
              <a:buFont typeface="Arial"/>
              <a:buChar char="–"/>
              <a:defRPr sz="8600" b="0" i="0" u="none" strike="noStrike" cap="none">
                <a:solidFill>
                  <a:schemeClr val="dk1"/>
                </a:solidFill>
                <a:latin typeface="Calibri"/>
                <a:ea typeface="Calibri"/>
                <a:cs typeface="Calibri"/>
                <a:sym typeface="Calibri"/>
              </a:defRPr>
            </a:lvl4pPr>
            <a:lvl5pPr marL="9875520" marR="0" lvl="4" indent="-553719" algn="l" rtl="0">
              <a:spcBef>
                <a:spcPts val="1720"/>
              </a:spcBef>
              <a:buClr>
                <a:schemeClr val="dk1"/>
              </a:buClr>
              <a:buSzPts val="8600"/>
              <a:buFont typeface="Arial"/>
              <a:buChar char="»"/>
              <a:defRPr sz="8600" b="0" i="0" u="none" strike="noStrike" cap="none">
                <a:solidFill>
                  <a:schemeClr val="dk1"/>
                </a:solidFill>
                <a:latin typeface="Calibri"/>
                <a:ea typeface="Calibri"/>
                <a:cs typeface="Calibri"/>
                <a:sym typeface="Calibri"/>
              </a:defRPr>
            </a:lvl5pPr>
            <a:lvl6pPr marL="12070080" marR="0" lvl="5" indent="-551180" algn="l" rtl="0">
              <a:spcBef>
                <a:spcPts val="1720"/>
              </a:spcBef>
              <a:buClr>
                <a:schemeClr val="dk1"/>
              </a:buClr>
              <a:buSzPts val="8600"/>
              <a:buFont typeface="Arial"/>
              <a:buChar char="•"/>
              <a:defRPr sz="8600" b="0" i="0" u="none" strike="noStrike" cap="none">
                <a:solidFill>
                  <a:schemeClr val="dk1"/>
                </a:solidFill>
                <a:latin typeface="Calibri"/>
                <a:ea typeface="Calibri"/>
                <a:cs typeface="Calibri"/>
                <a:sym typeface="Calibri"/>
              </a:defRPr>
            </a:lvl6pPr>
            <a:lvl7pPr marL="14264639" marR="0" lvl="6" indent="-561339" algn="l" rtl="0">
              <a:spcBef>
                <a:spcPts val="1720"/>
              </a:spcBef>
              <a:buClr>
                <a:schemeClr val="dk1"/>
              </a:buClr>
              <a:buSzPts val="8600"/>
              <a:buFont typeface="Arial"/>
              <a:buChar char="•"/>
              <a:defRPr sz="8600" b="0" i="0" u="none" strike="noStrike" cap="none">
                <a:solidFill>
                  <a:schemeClr val="dk1"/>
                </a:solidFill>
                <a:latin typeface="Calibri"/>
                <a:ea typeface="Calibri"/>
                <a:cs typeface="Calibri"/>
                <a:sym typeface="Calibri"/>
              </a:defRPr>
            </a:lvl7pPr>
            <a:lvl8pPr marL="16459200" marR="0" lvl="7" indent="-558800" algn="l" rtl="0">
              <a:spcBef>
                <a:spcPts val="1720"/>
              </a:spcBef>
              <a:buClr>
                <a:schemeClr val="dk1"/>
              </a:buClr>
              <a:buSzPts val="8600"/>
              <a:buFont typeface="Arial"/>
              <a:buChar char="•"/>
              <a:defRPr sz="8600" b="0" i="0" u="none" strike="noStrike" cap="none">
                <a:solidFill>
                  <a:schemeClr val="dk1"/>
                </a:solidFill>
                <a:latin typeface="Calibri"/>
                <a:ea typeface="Calibri"/>
                <a:cs typeface="Calibri"/>
                <a:sym typeface="Calibri"/>
              </a:defRPr>
            </a:lvl8pPr>
            <a:lvl9pPr marL="18653760" marR="0" lvl="8" indent="-556260" algn="l" rtl="0">
              <a:spcBef>
                <a:spcPts val="1720"/>
              </a:spcBef>
              <a:buClr>
                <a:schemeClr val="dk1"/>
              </a:buClr>
              <a:buSzPts val="8600"/>
              <a:buFont typeface="Arial"/>
              <a:buChar char="•"/>
              <a:defRPr sz="86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66065400" y="36865559"/>
            <a:ext cx="59026423" cy="104279697"/>
          </a:xfrm>
          <a:prstGeom prst="rect">
            <a:avLst/>
          </a:prstGeom>
          <a:noFill/>
          <a:ln>
            <a:noFill/>
          </a:ln>
        </p:spPr>
        <p:txBody>
          <a:bodyPr wrap="square" lIns="91425" tIns="91425" rIns="91425" bIns="91425" anchor="t" anchorCtr="0"/>
          <a:lstStyle>
            <a:lvl1pPr marL="1645920" marR="0" lvl="0" indent="-795020" algn="l" rtl="0">
              <a:spcBef>
                <a:spcPts val="2680"/>
              </a:spcBef>
              <a:buClr>
                <a:schemeClr val="dk1"/>
              </a:buClr>
              <a:buSzPts val="13400"/>
              <a:buFont typeface="Arial"/>
              <a:buChar char="•"/>
              <a:defRPr sz="13400" b="0" i="0" u="none" strike="noStrike" cap="none">
                <a:solidFill>
                  <a:schemeClr val="dk1"/>
                </a:solidFill>
                <a:latin typeface="Calibri"/>
                <a:ea typeface="Calibri"/>
                <a:cs typeface="Calibri"/>
                <a:sym typeface="Calibri"/>
              </a:defRPr>
            </a:lvl1pPr>
            <a:lvl2pPr marL="3566159" marR="0" lvl="1" indent="-651509" algn="l" rtl="0">
              <a:spcBef>
                <a:spcPts val="2300"/>
              </a:spcBef>
              <a:buClr>
                <a:schemeClr val="dk1"/>
              </a:buClr>
              <a:buSzPts val="11500"/>
              <a:buFont typeface="Arial"/>
              <a:buChar char="–"/>
              <a:defRPr sz="11500" b="0" i="0" u="none" strike="noStrike" cap="none">
                <a:solidFill>
                  <a:schemeClr val="dk1"/>
                </a:solidFill>
                <a:latin typeface="Calibri"/>
                <a:ea typeface="Calibri"/>
                <a:cs typeface="Calibri"/>
                <a:sym typeface="Calibri"/>
              </a:defRPr>
            </a:lvl2pPr>
            <a:lvl3pPr marL="5486400" marR="0" lvl="2" indent="-495300" algn="l" rtl="0">
              <a:spcBef>
                <a:spcPts val="1920"/>
              </a:spcBef>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7680960" marR="0" lvl="3" indent="-556259" algn="l" rtl="0">
              <a:spcBef>
                <a:spcPts val="1720"/>
              </a:spcBef>
              <a:buClr>
                <a:schemeClr val="dk1"/>
              </a:buClr>
              <a:buSzPts val="8600"/>
              <a:buFont typeface="Arial"/>
              <a:buChar char="–"/>
              <a:defRPr sz="8600" b="0" i="0" u="none" strike="noStrike" cap="none">
                <a:solidFill>
                  <a:schemeClr val="dk1"/>
                </a:solidFill>
                <a:latin typeface="Calibri"/>
                <a:ea typeface="Calibri"/>
                <a:cs typeface="Calibri"/>
                <a:sym typeface="Calibri"/>
              </a:defRPr>
            </a:lvl4pPr>
            <a:lvl5pPr marL="9875520" marR="0" lvl="4" indent="-553719" algn="l" rtl="0">
              <a:spcBef>
                <a:spcPts val="1720"/>
              </a:spcBef>
              <a:buClr>
                <a:schemeClr val="dk1"/>
              </a:buClr>
              <a:buSzPts val="8600"/>
              <a:buFont typeface="Arial"/>
              <a:buChar char="»"/>
              <a:defRPr sz="8600" b="0" i="0" u="none" strike="noStrike" cap="none">
                <a:solidFill>
                  <a:schemeClr val="dk1"/>
                </a:solidFill>
                <a:latin typeface="Calibri"/>
                <a:ea typeface="Calibri"/>
                <a:cs typeface="Calibri"/>
                <a:sym typeface="Calibri"/>
              </a:defRPr>
            </a:lvl5pPr>
            <a:lvl6pPr marL="12070080" marR="0" lvl="5" indent="-551180" algn="l" rtl="0">
              <a:spcBef>
                <a:spcPts val="1720"/>
              </a:spcBef>
              <a:buClr>
                <a:schemeClr val="dk1"/>
              </a:buClr>
              <a:buSzPts val="8600"/>
              <a:buFont typeface="Arial"/>
              <a:buChar char="•"/>
              <a:defRPr sz="8600" b="0" i="0" u="none" strike="noStrike" cap="none">
                <a:solidFill>
                  <a:schemeClr val="dk1"/>
                </a:solidFill>
                <a:latin typeface="Calibri"/>
                <a:ea typeface="Calibri"/>
                <a:cs typeface="Calibri"/>
                <a:sym typeface="Calibri"/>
              </a:defRPr>
            </a:lvl6pPr>
            <a:lvl7pPr marL="14264639" marR="0" lvl="6" indent="-561339" algn="l" rtl="0">
              <a:spcBef>
                <a:spcPts val="1720"/>
              </a:spcBef>
              <a:buClr>
                <a:schemeClr val="dk1"/>
              </a:buClr>
              <a:buSzPts val="8600"/>
              <a:buFont typeface="Arial"/>
              <a:buChar char="•"/>
              <a:defRPr sz="8600" b="0" i="0" u="none" strike="noStrike" cap="none">
                <a:solidFill>
                  <a:schemeClr val="dk1"/>
                </a:solidFill>
                <a:latin typeface="Calibri"/>
                <a:ea typeface="Calibri"/>
                <a:cs typeface="Calibri"/>
                <a:sym typeface="Calibri"/>
              </a:defRPr>
            </a:lvl7pPr>
            <a:lvl8pPr marL="16459200" marR="0" lvl="7" indent="-558800" algn="l" rtl="0">
              <a:spcBef>
                <a:spcPts val="1720"/>
              </a:spcBef>
              <a:buClr>
                <a:schemeClr val="dk1"/>
              </a:buClr>
              <a:buSzPts val="8600"/>
              <a:buFont typeface="Arial"/>
              <a:buChar char="•"/>
              <a:defRPr sz="8600" b="0" i="0" u="none" strike="noStrike" cap="none">
                <a:solidFill>
                  <a:schemeClr val="dk1"/>
                </a:solidFill>
                <a:latin typeface="Calibri"/>
                <a:ea typeface="Calibri"/>
                <a:cs typeface="Calibri"/>
                <a:sym typeface="Calibri"/>
              </a:defRPr>
            </a:lvl8pPr>
            <a:lvl9pPr marL="18653760" marR="0" lvl="8" indent="-556260" algn="l" rtl="0">
              <a:spcBef>
                <a:spcPts val="1720"/>
              </a:spcBef>
              <a:buClr>
                <a:schemeClr val="dk1"/>
              </a:buClr>
              <a:buSzPts val="8600"/>
              <a:buFont typeface="Arial"/>
              <a:buChar char="•"/>
              <a:defRPr sz="86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1"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19"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1"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19"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a:solidFill>
                  <a:srgbClr val="888888"/>
                </a:solidFill>
                <a:latin typeface="Calibri"/>
                <a:ea typeface="Calibri"/>
                <a:cs typeface="Calibri"/>
                <a:sym typeface="Calibri"/>
              </a:rPr>
              <a:t>‹#›</a:t>
            </a:fld>
            <a:endParaRPr lang="en-US" sz="58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1371600" y="1318262"/>
            <a:ext cx="24688800" cy="5486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400"/>
              <a:buFont typeface="Calibri"/>
              <a:buNone/>
              <a:defRPr sz="211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42" name="Shape 42"/>
          <p:cNvSpPr txBox="1">
            <a:spLocks noGrp="1"/>
          </p:cNvSpPr>
          <p:nvPr>
            <p:ph type="body" idx="1"/>
          </p:nvPr>
        </p:nvSpPr>
        <p:spPr>
          <a:xfrm>
            <a:off x="1371600" y="7368542"/>
            <a:ext cx="12120564" cy="3070858"/>
          </a:xfrm>
          <a:prstGeom prst="rect">
            <a:avLst/>
          </a:prstGeom>
          <a:noFill/>
          <a:ln>
            <a:noFill/>
          </a:ln>
        </p:spPr>
        <p:txBody>
          <a:bodyPr wrap="square" lIns="91425" tIns="91425" rIns="91425" bIns="91425" anchor="b" anchorCtr="0"/>
          <a:lstStyle>
            <a:lvl1pPr marL="0" marR="0" lvl="0" indent="0" algn="l" rtl="0">
              <a:spcBef>
                <a:spcPts val="2300"/>
              </a:spcBef>
              <a:buClr>
                <a:schemeClr val="dk1"/>
              </a:buClr>
              <a:buSzPts val="15400"/>
              <a:buFont typeface="Arial"/>
              <a:buNone/>
              <a:defRPr sz="11500" b="1" i="0" u="none" strike="noStrike" cap="none">
                <a:solidFill>
                  <a:schemeClr val="dk1"/>
                </a:solidFill>
                <a:latin typeface="Calibri"/>
                <a:ea typeface="Calibri"/>
                <a:cs typeface="Calibri"/>
                <a:sym typeface="Calibri"/>
              </a:defRPr>
            </a:lvl1pPr>
            <a:lvl2pPr marL="2194560" marR="0" lvl="1" indent="-10160" algn="l" rtl="0">
              <a:spcBef>
                <a:spcPts val="1920"/>
              </a:spcBef>
              <a:buClr>
                <a:schemeClr val="dk1"/>
              </a:buClr>
              <a:buSzPts val="13400"/>
              <a:buFont typeface="Arial"/>
              <a:buNone/>
              <a:defRPr sz="9600" b="1" i="0" u="none" strike="noStrike" cap="none">
                <a:solidFill>
                  <a:schemeClr val="dk1"/>
                </a:solidFill>
                <a:latin typeface="Calibri"/>
                <a:ea typeface="Calibri"/>
                <a:cs typeface="Calibri"/>
                <a:sym typeface="Calibri"/>
              </a:defRPr>
            </a:lvl2pPr>
            <a:lvl3pPr marL="4389120" marR="0" lvl="2" indent="-7620" algn="l" rtl="0">
              <a:spcBef>
                <a:spcPts val="1720"/>
              </a:spcBef>
              <a:buClr>
                <a:schemeClr val="dk1"/>
              </a:buClr>
              <a:buSzPts val="11500"/>
              <a:buFont typeface="Arial"/>
              <a:buNone/>
              <a:defRPr sz="8600" b="1" i="0" u="none" strike="noStrike" cap="none">
                <a:solidFill>
                  <a:schemeClr val="dk1"/>
                </a:solidFill>
                <a:latin typeface="Calibri"/>
                <a:ea typeface="Calibri"/>
                <a:cs typeface="Calibri"/>
                <a:sym typeface="Calibri"/>
              </a:defRPr>
            </a:lvl3pPr>
            <a:lvl4pPr marL="6583680" marR="0" lvl="3" indent="-5080" algn="l" rtl="0">
              <a:spcBef>
                <a:spcPts val="1540"/>
              </a:spcBef>
              <a:buClr>
                <a:schemeClr val="dk1"/>
              </a:buClr>
              <a:buSzPts val="9600"/>
              <a:buFont typeface="Arial"/>
              <a:buNone/>
              <a:defRPr sz="7700" b="1" i="0" u="none" strike="noStrike" cap="none">
                <a:solidFill>
                  <a:schemeClr val="dk1"/>
                </a:solidFill>
                <a:latin typeface="Calibri"/>
                <a:ea typeface="Calibri"/>
                <a:cs typeface="Calibri"/>
                <a:sym typeface="Calibri"/>
              </a:defRPr>
            </a:lvl4pPr>
            <a:lvl5pPr marL="8778240" marR="0" lvl="4" indent="-2540" algn="l" rtl="0">
              <a:spcBef>
                <a:spcPts val="1540"/>
              </a:spcBef>
              <a:buClr>
                <a:schemeClr val="dk1"/>
              </a:buClr>
              <a:buSzPts val="9600"/>
              <a:buFont typeface="Arial"/>
              <a:buNone/>
              <a:defRPr sz="7700" b="1" i="0" u="none" strike="noStrike" cap="none">
                <a:solidFill>
                  <a:schemeClr val="dk1"/>
                </a:solidFill>
                <a:latin typeface="Calibri"/>
                <a:ea typeface="Calibri"/>
                <a:cs typeface="Calibri"/>
                <a:sym typeface="Calibri"/>
              </a:defRPr>
            </a:lvl5pPr>
            <a:lvl6pPr marL="10972800" marR="0" lvl="5" indent="0" algn="l" rtl="0">
              <a:spcBef>
                <a:spcPts val="1540"/>
              </a:spcBef>
              <a:buClr>
                <a:schemeClr val="dk1"/>
              </a:buClr>
              <a:buSzPts val="9600"/>
              <a:buFont typeface="Arial"/>
              <a:buNone/>
              <a:defRPr sz="7700" b="1" i="0" u="none" strike="noStrike" cap="none">
                <a:solidFill>
                  <a:schemeClr val="dk1"/>
                </a:solidFill>
                <a:latin typeface="Calibri"/>
                <a:ea typeface="Calibri"/>
                <a:cs typeface="Calibri"/>
                <a:sym typeface="Calibri"/>
              </a:defRPr>
            </a:lvl6pPr>
            <a:lvl7pPr marL="13167361" marR="0" lvl="6" indent="-10160" algn="l" rtl="0">
              <a:spcBef>
                <a:spcPts val="1540"/>
              </a:spcBef>
              <a:buClr>
                <a:schemeClr val="dk1"/>
              </a:buClr>
              <a:buSzPts val="9600"/>
              <a:buFont typeface="Arial"/>
              <a:buNone/>
              <a:defRPr sz="7700" b="1" i="0" u="none" strike="noStrike" cap="none">
                <a:solidFill>
                  <a:schemeClr val="dk1"/>
                </a:solidFill>
                <a:latin typeface="Calibri"/>
                <a:ea typeface="Calibri"/>
                <a:cs typeface="Calibri"/>
                <a:sym typeface="Calibri"/>
              </a:defRPr>
            </a:lvl7pPr>
            <a:lvl8pPr marL="15361920" marR="0" lvl="7" indent="-7619" algn="l" rtl="0">
              <a:spcBef>
                <a:spcPts val="1540"/>
              </a:spcBef>
              <a:buClr>
                <a:schemeClr val="dk1"/>
              </a:buClr>
              <a:buSzPts val="9600"/>
              <a:buFont typeface="Arial"/>
              <a:buNone/>
              <a:defRPr sz="7700" b="1" i="0" u="none" strike="noStrike" cap="none">
                <a:solidFill>
                  <a:schemeClr val="dk1"/>
                </a:solidFill>
                <a:latin typeface="Calibri"/>
                <a:ea typeface="Calibri"/>
                <a:cs typeface="Calibri"/>
                <a:sym typeface="Calibri"/>
              </a:defRPr>
            </a:lvl8pPr>
            <a:lvl9pPr marL="17556480" marR="0" lvl="8" indent="-5080" algn="l" rtl="0">
              <a:spcBef>
                <a:spcPts val="1540"/>
              </a:spcBef>
              <a:buClr>
                <a:schemeClr val="dk1"/>
              </a:buClr>
              <a:buSzPts val="9600"/>
              <a:buFont typeface="Arial"/>
              <a:buNone/>
              <a:defRPr sz="77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1371600" y="10439400"/>
            <a:ext cx="12120564" cy="18966182"/>
          </a:xfrm>
          <a:prstGeom prst="rect">
            <a:avLst/>
          </a:prstGeom>
          <a:noFill/>
          <a:ln>
            <a:noFill/>
          </a:ln>
        </p:spPr>
        <p:txBody>
          <a:bodyPr wrap="square" lIns="91425" tIns="91425" rIns="91425" bIns="91425" anchor="t" anchorCtr="0"/>
          <a:lstStyle>
            <a:lvl1pPr marL="1645920" marR="0" lvl="0" indent="-915670" algn="l" rtl="0">
              <a:spcBef>
                <a:spcPts val="2300"/>
              </a:spcBef>
              <a:buClr>
                <a:schemeClr val="dk1"/>
              </a:buClr>
              <a:buSzPts val="11500"/>
              <a:buFont typeface="Arial"/>
              <a:buChar char="•"/>
              <a:defRPr sz="11500" b="0" i="0" u="none" strike="noStrike" cap="none">
                <a:solidFill>
                  <a:schemeClr val="dk1"/>
                </a:solidFill>
                <a:latin typeface="Calibri"/>
                <a:ea typeface="Calibri"/>
                <a:cs typeface="Calibri"/>
                <a:sym typeface="Calibri"/>
              </a:defRPr>
            </a:lvl1pPr>
            <a:lvl2pPr marL="3566159" marR="0" lvl="1" indent="-772159" algn="l" rtl="0">
              <a:spcBef>
                <a:spcPts val="1920"/>
              </a:spcBef>
              <a:buClr>
                <a:schemeClr val="dk1"/>
              </a:buClr>
              <a:buSzPts val="9600"/>
              <a:buFont typeface="Arial"/>
              <a:buChar char="–"/>
              <a:defRPr sz="9600" b="0" i="0" u="none" strike="noStrike" cap="none">
                <a:solidFill>
                  <a:schemeClr val="dk1"/>
                </a:solidFill>
                <a:latin typeface="Calibri"/>
                <a:ea typeface="Calibri"/>
                <a:cs typeface="Calibri"/>
                <a:sym typeface="Calibri"/>
              </a:defRPr>
            </a:lvl2pPr>
            <a:lvl3pPr marL="5486400" marR="0" lvl="2" indent="-558800" algn="l" rtl="0">
              <a:spcBef>
                <a:spcPts val="1720"/>
              </a:spcBef>
              <a:buClr>
                <a:schemeClr val="dk1"/>
              </a:buClr>
              <a:buSzPts val="8600"/>
              <a:buFont typeface="Arial"/>
              <a:buChar char="•"/>
              <a:defRPr sz="8600" b="0" i="0" u="none" strike="noStrike" cap="none">
                <a:solidFill>
                  <a:schemeClr val="dk1"/>
                </a:solidFill>
                <a:latin typeface="Calibri"/>
                <a:ea typeface="Calibri"/>
                <a:cs typeface="Calibri"/>
                <a:sym typeface="Calibri"/>
              </a:defRPr>
            </a:lvl3pPr>
            <a:lvl4pPr marL="7680960" marR="0" lvl="3" indent="-613409" algn="l" rtl="0">
              <a:spcBef>
                <a:spcPts val="1540"/>
              </a:spcBef>
              <a:buClr>
                <a:schemeClr val="dk1"/>
              </a:buClr>
              <a:buSzPts val="7700"/>
              <a:buFont typeface="Arial"/>
              <a:buChar char="–"/>
              <a:defRPr sz="7700" b="0" i="0" u="none" strike="noStrike" cap="none">
                <a:solidFill>
                  <a:schemeClr val="dk1"/>
                </a:solidFill>
                <a:latin typeface="Calibri"/>
                <a:ea typeface="Calibri"/>
                <a:cs typeface="Calibri"/>
                <a:sym typeface="Calibri"/>
              </a:defRPr>
            </a:lvl4pPr>
            <a:lvl5pPr marL="9875520" marR="0" lvl="4" indent="-610869" algn="l" rtl="0">
              <a:spcBef>
                <a:spcPts val="1540"/>
              </a:spcBef>
              <a:buClr>
                <a:schemeClr val="dk1"/>
              </a:buClr>
              <a:buSzPts val="7700"/>
              <a:buFont typeface="Arial"/>
              <a:buChar char="»"/>
              <a:defRPr sz="7700" b="0" i="0" u="none" strike="noStrike" cap="none">
                <a:solidFill>
                  <a:schemeClr val="dk1"/>
                </a:solidFill>
                <a:latin typeface="Calibri"/>
                <a:ea typeface="Calibri"/>
                <a:cs typeface="Calibri"/>
                <a:sym typeface="Calibri"/>
              </a:defRPr>
            </a:lvl5pPr>
            <a:lvl6pPr marL="12070080" marR="0" lvl="5" indent="-608330" algn="l" rtl="0">
              <a:spcBef>
                <a:spcPts val="1540"/>
              </a:spcBef>
              <a:buClr>
                <a:schemeClr val="dk1"/>
              </a:buClr>
              <a:buSzPts val="7700"/>
              <a:buFont typeface="Arial"/>
              <a:buChar char="•"/>
              <a:defRPr sz="7700" b="0" i="0" u="none" strike="noStrike" cap="none">
                <a:solidFill>
                  <a:schemeClr val="dk1"/>
                </a:solidFill>
                <a:latin typeface="Calibri"/>
                <a:ea typeface="Calibri"/>
                <a:cs typeface="Calibri"/>
                <a:sym typeface="Calibri"/>
              </a:defRPr>
            </a:lvl6pPr>
            <a:lvl7pPr marL="14264639" marR="0" lvl="6" indent="-618489" algn="l" rtl="0">
              <a:spcBef>
                <a:spcPts val="1540"/>
              </a:spcBef>
              <a:buClr>
                <a:schemeClr val="dk1"/>
              </a:buClr>
              <a:buSzPts val="7700"/>
              <a:buFont typeface="Arial"/>
              <a:buChar char="•"/>
              <a:defRPr sz="7700" b="0" i="0" u="none" strike="noStrike" cap="none">
                <a:solidFill>
                  <a:schemeClr val="dk1"/>
                </a:solidFill>
                <a:latin typeface="Calibri"/>
                <a:ea typeface="Calibri"/>
                <a:cs typeface="Calibri"/>
                <a:sym typeface="Calibri"/>
              </a:defRPr>
            </a:lvl7pPr>
            <a:lvl8pPr marL="16459200" marR="0" lvl="7" indent="-615950" algn="l" rtl="0">
              <a:spcBef>
                <a:spcPts val="1540"/>
              </a:spcBef>
              <a:buClr>
                <a:schemeClr val="dk1"/>
              </a:buClr>
              <a:buSzPts val="7700"/>
              <a:buFont typeface="Arial"/>
              <a:buChar char="•"/>
              <a:defRPr sz="7700" b="0" i="0" u="none" strike="noStrike" cap="none">
                <a:solidFill>
                  <a:schemeClr val="dk1"/>
                </a:solidFill>
                <a:latin typeface="Calibri"/>
                <a:ea typeface="Calibri"/>
                <a:cs typeface="Calibri"/>
                <a:sym typeface="Calibri"/>
              </a:defRPr>
            </a:lvl8pPr>
            <a:lvl9pPr marL="18653760" marR="0" lvl="8" indent="-613410" algn="l" rtl="0">
              <a:spcBef>
                <a:spcPts val="1540"/>
              </a:spcBef>
              <a:buClr>
                <a:schemeClr val="dk1"/>
              </a:buClr>
              <a:buSzPts val="7700"/>
              <a:buFont typeface="Arial"/>
              <a:buChar char="•"/>
              <a:defRPr sz="77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13935077" y="7368542"/>
            <a:ext cx="12125326" cy="3070858"/>
          </a:xfrm>
          <a:prstGeom prst="rect">
            <a:avLst/>
          </a:prstGeom>
          <a:noFill/>
          <a:ln>
            <a:noFill/>
          </a:ln>
        </p:spPr>
        <p:txBody>
          <a:bodyPr wrap="square" lIns="91425" tIns="91425" rIns="91425" bIns="91425" anchor="b" anchorCtr="0"/>
          <a:lstStyle>
            <a:lvl1pPr marL="0" marR="0" lvl="0" indent="0" algn="l" rtl="0">
              <a:spcBef>
                <a:spcPts val="2300"/>
              </a:spcBef>
              <a:buClr>
                <a:schemeClr val="dk1"/>
              </a:buClr>
              <a:buSzPts val="15400"/>
              <a:buFont typeface="Arial"/>
              <a:buNone/>
              <a:defRPr sz="11500" b="1" i="0" u="none" strike="noStrike" cap="none">
                <a:solidFill>
                  <a:schemeClr val="dk1"/>
                </a:solidFill>
                <a:latin typeface="Calibri"/>
                <a:ea typeface="Calibri"/>
                <a:cs typeface="Calibri"/>
                <a:sym typeface="Calibri"/>
              </a:defRPr>
            </a:lvl1pPr>
            <a:lvl2pPr marL="2194560" marR="0" lvl="1" indent="-10160" algn="l" rtl="0">
              <a:spcBef>
                <a:spcPts val="1920"/>
              </a:spcBef>
              <a:buClr>
                <a:schemeClr val="dk1"/>
              </a:buClr>
              <a:buSzPts val="13400"/>
              <a:buFont typeface="Arial"/>
              <a:buNone/>
              <a:defRPr sz="9600" b="1" i="0" u="none" strike="noStrike" cap="none">
                <a:solidFill>
                  <a:schemeClr val="dk1"/>
                </a:solidFill>
                <a:latin typeface="Calibri"/>
                <a:ea typeface="Calibri"/>
                <a:cs typeface="Calibri"/>
                <a:sym typeface="Calibri"/>
              </a:defRPr>
            </a:lvl2pPr>
            <a:lvl3pPr marL="4389120" marR="0" lvl="2" indent="-7620" algn="l" rtl="0">
              <a:spcBef>
                <a:spcPts val="1720"/>
              </a:spcBef>
              <a:buClr>
                <a:schemeClr val="dk1"/>
              </a:buClr>
              <a:buSzPts val="11500"/>
              <a:buFont typeface="Arial"/>
              <a:buNone/>
              <a:defRPr sz="8600" b="1" i="0" u="none" strike="noStrike" cap="none">
                <a:solidFill>
                  <a:schemeClr val="dk1"/>
                </a:solidFill>
                <a:latin typeface="Calibri"/>
                <a:ea typeface="Calibri"/>
                <a:cs typeface="Calibri"/>
                <a:sym typeface="Calibri"/>
              </a:defRPr>
            </a:lvl3pPr>
            <a:lvl4pPr marL="6583680" marR="0" lvl="3" indent="-5080" algn="l" rtl="0">
              <a:spcBef>
                <a:spcPts val="1540"/>
              </a:spcBef>
              <a:buClr>
                <a:schemeClr val="dk1"/>
              </a:buClr>
              <a:buSzPts val="9600"/>
              <a:buFont typeface="Arial"/>
              <a:buNone/>
              <a:defRPr sz="7700" b="1" i="0" u="none" strike="noStrike" cap="none">
                <a:solidFill>
                  <a:schemeClr val="dk1"/>
                </a:solidFill>
                <a:latin typeface="Calibri"/>
                <a:ea typeface="Calibri"/>
                <a:cs typeface="Calibri"/>
                <a:sym typeface="Calibri"/>
              </a:defRPr>
            </a:lvl4pPr>
            <a:lvl5pPr marL="8778240" marR="0" lvl="4" indent="-2540" algn="l" rtl="0">
              <a:spcBef>
                <a:spcPts val="1540"/>
              </a:spcBef>
              <a:buClr>
                <a:schemeClr val="dk1"/>
              </a:buClr>
              <a:buSzPts val="9600"/>
              <a:buFont typeface="Arial"/>
              <a:buNone/>
              <a:defRPr sz="7700" b="1" i="0" u="none" strike="noStrike" cap="none">
                <a:solidFill>
                  <a:schemeClr val="dk1"/>
                </a:solidFill>
                <a:latin typeface="Calibri"/>
                <a:ea typeface="Calibri"/>
                <a:cs typeface="Calibri"/>
                <a:sym typeface="Calibri"/>
              </a:defRPr>
            </a:lvl5pPr>
            <a:lvl6pPr marL="10972800" marR="0" lvl="5" indent="0" algn="l" rtl="0">
              <a:spcBef>
                <a:spcPts val="1540"/>
              </a:spcBef>
              <a:buClr>
                <a:schemeClr val="dk1"/>
              </a:buClr>
              <a:buSzPts val="9600"/>
              <a:buFont typeface="Arial"/>
              <a:buNone/>
              <a:defRPr sz="7700" b="1" i="0" u="none" strike="noStrike" cap="none">
                <a:solidFill>
                  <a:schemeClr val="dk1"/>
                </a:solidFill>
                <a:latin typeface="Calibri"/>
                <a:ea typeface="Calibri"/>
                <a:cs typeface="Calibri"/>
                <a:sym typeface="Calibri"/>
              </a:defRPr>
            </a:lvl6pPr>
            <a:lvl7pPr marL="13167361" marR="0" lvl="6" indent="-10160" algn="l" rtl="0">
              <a:spcBef>
                <a:spcPts val="1540"/>
              </a:spcBef>
              <a:buClr>
                <a:schemeClr val="dk1"/>
              </a:buClr>
              <a:buSzPts val="9600"/>
              <a:buFont typeface="Arial"/>
              <a:buNone/>
              <a:defRPr sz="7700" b="1" i="0" u="none" strike="noStrike" cap="none">
                <a:solidFill>
                  <a:schemeClr val="dk1"/>
                </a:solidFill>
                <a:latin typeface="Calibri"/>
                <a:ea typeface="Calibri"/>
                <a:cs typeface="Calibri"/>
                <a:sym typeface="Calibri"/>
              </a:defRPr>
            </a:lvl7pPr>
            <a:lvl8pPr marL="15361920" marR="0" lvl="7" indent="-7619" algn="l" rtl="0">
              <a:spcBef>
                <a:spcPts val="1540"/>
              </a:spcBef>
              <a:buClr>
                <a:schemeClr val="dk1"/>
              </a:buClr>
              <a:buSzPts val="9600"/>
              <a:buFont typeface="Arial"/>
              <a:buNone/>
              <a:defRPr sz="7700" b="1" i="0" u="none" strike="noStrike" cap="none">
                <a:solidFill>
                  <a:schemeClr val="dk1"/>
                </a:solidFill>
                <a:latin typeface="Calibri"/>
                <a:ea typeface="Calibri"/>
                <a:cs typeface="Calibri"/>
                <a:sym typeface="Calibri"/>
              </a:defRPr>
            </a:lvl8pPr>
            <a:lvl9pPr marL="17556480" marR="0" lvl="8" indent="-5080" algn="l" rtl="0">
              <a:spcBef>
                <a:spcPts val="1540"/>
              </a:spcBef>
              <a:buClr>
                <a:schemeClr val="dk1"/>
              </a:buClr>
              <a:buSzPts val="9600"/>
              <a:buFont typeface="Arial"/>
              <a:buNone/>
              <a:defRPr sz="77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13935077" y="10439400"/>
            <a:ext cx="12125326" cy="18966182"/>
          </a:xfrm>
          <a:prstGeom prst="rect">
            <a:avLst/>
          </a:prstGeom>
          <a:noFill/>
          <a:ln>
            <a:noFill/>
          </a:ln>
        </p:spPr>
        <p:txBody>
          <a:bodyPr wrap="square" lIns="91425" tIns="91425" rIns="91425" bIns="91425" anchor="t" anchorCtr="0"/>
          <a:lstStyle>
            <a:lvl1pPr marL="1645920" marR="0" lvl="0" indent="-915670" algn="l" rtl="0">
              <a:spcBef>
                <a:spcPts val="2300"/>
              </a:spcBef>
              <a:buClr>
                <a:schemeClr val="dk1"/>
              </a:buClr>
              <a:buSzPts val="11500"/>
              <a:buFont typeface="Arial"/>
              <a:buChar char="•"/>
              <a:defRPr sz="11500" b="0" i="0" u="none" strike="noStrike" cap="none">
                <a:solidFill>
                  <a:schemeClr val="dk1"/>
                </a:solidFill>
                <a:latin typeface="Calibri"/>
                <a:ea typeface="Calibri"/>
                <a:cs typeface="Calibri"/>
                <a:sym typeface="Calibri"/>
              </a:defRPr>
            </a:lvl1pPr>
            <a:lvl2pPr marL="3566159" marR="0" lvl="1" indent="-772159" algn="l" rtl="0">
              <a:spcBef>
                <a:spcPts val="1920"/>
              </a:spcBef>
              <a:buClr>
                <a:schemeClr val="dk1"/>
              </a:buClr>
              <a:buSzPts val="9600"/>
              <a:buFont typeface="Arial"/>
              <a:buChar char="–"/>
              <a:defRPr sz="9600" b="0" i="0" u="none" strike="noStrike" cap="none">
                <a:solidFill>
                  <a:schemeClr val="dk1"/>
                </a:solidFill>
                <a:latin typeface="Calibri"/>
                <a:ea typeface="Calibri"/>
                <a:cs typeface="Calibri"/>
                <a:sym typeface="Calibri"/>
              </a:defRPr>
            </a:lvl2pPr>
            <a:lvl3pPr marL="5486400" marR="0" lvl="2" indent="-558800" algn="l" rtl="0">
              <a:spcBef>
                <a:spcPts val="1720"/>
              </a:spcBef>
              <a:buClr>
                <a:schemeClr val="dk1"/>
              </a:buClr>
              <a:buSzPts val="8600"/>
              <a:buFont typeface="Arial"/>
              <a:buChar char="•"/>
              <a:defRPr sz="8600" b="0" i="0" u="none" strike="noStrike" cap="none">
                <a:solidFill>
                  <a:schemeClr val="dk1"/>
                </a:solidFill>
                <a:latin typeface="Calibri"/>
                <a:ea typeface="Calibri"/>
                <a:cs typeface="Calibri"/>
                <a:sym typeface="Calibri"/>
              </a:defRPr>
            </a:lvl3pPr>
            <a:lvl4pPr marL="7680960" marR="0" lvl="3" indent="-613409" algn="l" rtl="0">
              <a:spcBef>
                <a:spcPts val="1540"/>
              </a:spcBef>
              <a:buClr>
                <a:schemeClr val="dk1"/>
              </a:buClr>
              <a:buSzPts val="7700"/>
              <a:buFont typeface="Arial"/>
              <a:buChar char="–"/>
              <a:defRPr sz="7700" b="0" i="0" u="none" strike="noStrike" cap="none">
                <a:solidFill>
                  <a:schemeClr val="dk1"/>
                </a:solidFill>
                <a:latin typeface="Calibri"/>
                <a:ea typeface="Calibri"/>
                <a:cs typeface="Calibri"/>
                <a:sym typeface="Calibri"/>
              </a:defRPr>
            </a:lvl4pPr>
            <a:lvl5pPr marL="9875520" marR="0" lvl="4" indent="-610869" algn="l" rtl="0">
              <a:spcBef>
                <a:spcPts val="1540"/>
              </a:spcBef>
              <a:buClr>
                <a:schemeClr val="dk1"/>
              </a:buClr>
              <a:buSzPts val="7700"/>
              <a:buFont typeface="Arial"/>
              <a:buChar char="»"/>
              <a:defRPr sz="7700" b="0" i="0" u="none" strike="noStrike" cap="none">
                <a:solidFill>
                  <a:schemeClr val="dk1"/>
                </a:solidFill>
                <a:latin typeface="Calibri"/>
                <a:ea typeface="Calibri"/>
                <a:cs typeface="Calibri"/>
                <a:sym typeface="Calibri"/>
              </a:defRPr>
            </a:lvl5pPr>
            <a:lvl6pPr marL="12070080" marR="0" lvl="5" indent="-608330" algn="l" rtl="0">
              <a:spcBef>
                <a:spcPts val="1540"/>
              </a:spcBef>
              <a:buClr>
                <a:schemeClr val="dk1"/>
              </a:buClr>
              <a:buSzPts val="7700"/>
              <a:buFont typeface="Arial"/>
              <a:buChar char="•"/>
              <a:defRPr sz="7700" b="0" i="0" u="none" strike="noStrike" cap="none">
                <a:solidFill>
                  <a:schemeClr val="dk1"/>
                </a:solidFill>
                <a:latin typeface="Calibri"/>
                <a:ea typeface="Calibri"/>
                <a:cs typeface="Calibri"/>
                <a:sym typeface="Calibri"/>
              </a:defRPr>
            </a:lvl6pPr>
            <a:lvl7pPr marL="14264639" marR="0" lvl="6" indent="-618489" algn="l" rtl="0">
              <a:spcBef>
                <a:spcPts val="1540"/>
              </a:spcBef>
              <a:buClr>
                <a:schemeClr val="dk1"/>
              </a:buClr>
              <a:buSzPts val="7700"/>
              <a:buFont typeface="Arial"/>
              <a:buChar char="•"/>
              <a:defRPr sz="7700" b="0" i="0" u="none" strike="noStrike" cap="none">
                <a:solidFill>
                  <a:schemeClr val="dk1"/>
                </a:solidFill>
                <a:latin typeface="Calibri"/>
                <a:ea typeface="Calibri"/>
                <a:cs typeface="Calibri"/>
                <a:sym typeface="Calibri"/>
              </a:defRPr>
            </a:lvl7pPr>
            <a:lvl8pPr marL="16459200" marR="0" lvl="7" indent="-615950" algn="l" rtl="0">
              <a:spcBef>
                <a:spcPts val="1540"/>
              </a:spcBef>
              <a:buClr>
                <a:schemeClr val="dk1"/>
              </a:buClr>
              <a:buSzPts val="7700"/>
              <a:buFont typeface="Arial"/>
              <a:buChar char="•"/>
              <a:defRPr sz="7700" b="0" i="0" u="none" strike="noStrike" cap="none">
                <a:solidFill>
                  <a:schemeClr val="dk1"/>
                </a:solidFill>
                <a:latin typeface="Calibri"/>
                <a:ea typeface="Calibri"/>
                <a:cs typeface="Calibri"/>
                <a:sym typeface="Calibri"/>
              </a:defRPr>
            </a:lvl8pPr>
            <a:lvl9pPr marL="18653760" marR="0" lvl="8" indent="-613410" algn="l" rtl="0">
              <a:spcBef>
                <a:spcPts val="1540"/>
              </a:spcBef>
              <a:buClr>
                <a:schemeClr val="dk1"/>
              </a:buClr>
              <a:buSzPts val="7700"/>
              <a:buFont typeface="Arial"/>
              <a:buChar char="•"/>
              <a:defRPr sz="77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1"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19"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1"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19"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a:solidFill>
                  <a:srgbClr val="888888"/>
                </a:solidFill>
                <a:latin typeface="Calibri"/>
                <a:ea typeface="Calibri"/>
                <a:cs typeface="Calibri"/>
                <a:sym typeface="Calibri"/>
              </a:rPr>
              <a:t>‹#›</a:t>
            </a:fld>
            <a:endParaRPr lang="en-US" sz="58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1371600" y="1318262"/>
            <a:ext cx="24688800" cy="5486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400"/>
              <a:buFont typeface="Calibri"/>
              <a:buNone/>
              <a:defRPr sz="211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51" name="Shape 51"/>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1"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19"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1"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19"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a:solidFill>
                  <a:srgbClr val="888888"/>
                </a:solidFill>
                <a:latin typeface="Calibri"/>
                <a:ea typeface="Calibri"/>
                <a:cs typeface="Calibri"/>
                <a:sym typeface="Calibri"/>
              </a:rPr>
              <a:t>‹#›</a:t>
            </a:fld>
            <a:endParaRPr lang="en-US" sz="58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1"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19"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1"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19"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a:solidFill>
                  <a:srgbClr val="888888"/>
                </a:solidFill>
                <a:latin typeface="Calibri"/>
                <a:ea typeface="Calibri"/>
                <a:cs typeface="Calibri"/>
                <a:sym typeface="Calibri"/>
              </a:rPr>
              <a:t>‹#›</a:t>
            </a:fld>
            <a:endParaRPr lang="en-US" sz="58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371602" y="1310640"/>
            <a:ext cx="9024939" cy="5577840"/>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ts val="1400"/>
              <a:buFont typeface="Calibri"/>
              <a:buNone/>
              <a:defRPr sz="9600" b="1"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60" name="Shape 60"/>
          <p:cNvSpPr txBox="1">
            <a:spLocks noGrp="1"/>
          </p:cNvSpPr>
          <p:nvPr>
            <p:ph type="body" idx="1"/>
          </p:nvPr>
        </p:nvSpPr>
        <p:spPr>
          <a:xfrm>
            <a:off x="10725150" y="1310643"/>
            <a:ext cx="15335250" cy="28094942"/>
          </a:xfrm>
          <a:prstGeom prst="rect">
            <a:avLst/>
          </a:prstGeom>
          <a:noFill/>
          <a:ln>
            <a:noFill/>
          </a:ln>
        </p:spPr>
        <p:txBody>
          <a:bodyPr wrap="square" lIns="91425" tIns="91425" rIns="91425" bIns="91425" anchor="t" anchorCtr="0"/>
          <a:lstStyle>
            <a:lvl1pPr marL="1645920" marR="0" lvl="0" indent="-668020" algn="l" rtl="0">
              <a:spcBef>
                <a:spcPts val="3080"/>
              </a:spcBef>
              <a:buClr>
                <a:schemeClr val="dk1"/>
              </a:buClr>
              <a:buSzPts val="15400"/>
              <a:buFont typeface="Arial"/>
              <a:buChar char="•"/>
              <a:defRPr sz="15400" b="0" i="0" u="none" strike="noStrike" cap="none">
                <a:solidFill>
                  <a:schemeClr val="dk1"/>
                </a:solidFill>
                <a:latin typeface="Calibri"/>
                <a:ea typeface="Calibri"/>
                <a:cs typeface="Calibri"/>
                <a:sym typeface="Calibri"/>
              </a:defRPr>
            </a:lvl1pPr>
            <a:lvl2pPr marL="3566159" marR="0" lvl="1" indent="-530859" algn="l" rtl="0">
              <a:spcBef>
                <a:spcPts val="2680"/>
              </a:spcBef>
              <a:buClr>
                <a:schemeClr val="dk1"/>
              </a:buClr>
              <a:buSzPts val="13400"/>
              <a:buFont typeface="Arial"/>
              <a:buChar char="–"/>
              <a:defRPr sz="13400" b="0" i="0" u="none" strike="noStrike" cap="none">
                <a:solidFill>
                  <a:schemeClr val="dk1"/>
                </a:solidFill>
                <a:latin typeface="Calibri"/>
                <a:ea typeface="Calibri"/>
                <a:cs typeface="Calibri"/>
                <a:sym typeface="Calibri"/>
              </a:defRPr>
            </a:lvl2pPr>
            <a:lvl3pPr marL="5486400" marR="0" lvl="2" indent="-374650" algn="l" rtl="0">
              <a:spcBef>
                <a:spcPts val="2300"/>
              </a:spcBef>
              <a:buClr>
                <a:schemeClr val="dk1"/>
              </a:buClr>
              <a:buSzPts val="11500"/>
              <a:buFont typeface="Arial"/>
              <a:buChar char="•"/>
              <a:defRPr sz="11500" b="0" i="0" u="none" strike="noStrike" cap="none">
                <a:solidFill>
                  <a:schemeClr val="dk1"/>
                </a:solidFill>
                <a:latin typeface="Calibri"/>
                <a:ea typeface="Calibri"/>
                <a:cs typeface="Calibri"/>
                <a:sym typeface="Calibri"/>
              </a:defRPr>
            </a:lvl3pPr>
            <a:lvl4pPr marL="7680960" marR="0" lvl="3" indent="-492759" algn="l" rtl="0">
              <a:spcBef>
                <a:spcPts val="1920"/>
              </a:spcBef>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9875520" marR="0" lvl="4" indent="-490219" algn="l" rtl="0">
              <a:spcBef>
                <a:spcPts val="1920"/>
              </a:spcBef>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12070080" marR="0" lvl="5" indent="-487680" algn="l" rtl="0">
              <a:spcBef>
                <a:spcPts val="1920"/>
              </a:spcBef>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14264639" marR="0" lvl="6" indent="-497839" algn="l" rtl="0">
              <a:spcBef>
                <a:spcPts val="1920"/>
              </a:spcBef>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16459200" marR="0" lvl="7" indent="-495300" algn="l" rtl="0">
              <a:spcBef>
                <a:spcPts val="1920"/>
              </a:spcBef>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18653760" marR="0" lvl="8" indent="-492760" algn="l" rtl="0">
              <a:spcBef>
                <a:spcPts val="1920"/>
              </a:spcBef>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1371602" y="6888483"/>
            <a:ext cx="9024939" cy="22517102"/>
          </a:xfrm>
          <a:prstGeom prst="rect">
            <a:avLst/>
          </a:prstGeom>
          <a:noFill/>
          <a:ln>
            <a:noFill/>
          </a:ln>
        </p:spPr>
        <p:txBody>
          <a:bodyPr wrap="square" lIns="91425" tIns="91425" rIns="91425" bIns="91425" anchor="t" anchorCtr="0"/>
          <a:lstStyle>
            <a:lvl1pPr marL="0" marR="0" lvl="0" indent="0" algn="l" rtl="0">
              <a:spcBef>
                <a:spcPts val="1340"/>
              </a:spcBef>
              <a:buClr>
                <a:schemeClr val="dk1"/>
              </a:buClr>
              <a:buSzPts val="15400"/>
              <a:buFont typeface="Arial"/>
              <a:buNone/>
              <a:defRPr sz="6700" b="0" i="0" u="none" strike="noStrike" cap="none">
                <a:solidFill>
                  <a:schemeClr val="dk1"/>
                </a:solidFill>
                <a:latin typeface="Calibri"/>
                <a:ea typeface="Calibri"/>
                <a:cs typeface="Calibri"/>
                <a:sym typeface="Calibri"/>
              </a:defRPr>
            </a:lvl1pPr>
            <a:lvl2pPr marL="2194560" marR="0" lvl="1" indent="-10160" algn="l" rtl="0">
              <a:spcBef>
                <a:spcPts val="1160"/>
              </a:spcBef>
              <a:buClr>
                <a:schemeClr val="dk1"/>
              </a:buClr>
              <a:buSzPts val="13400"/>
              <a:buFont typeface="Arial"/>
              <a:buNone/>
              <a:defRPr sz="5800" b="0" i="0" u="none" strike="noStrike" cap="none">
                <a:solidFill>
                  <a:schemeClr val="dk1"/>
                </a:solidFill>
                <a:latin typeface="Calibri"/>
                <a:ea typeface="Calibri"/>
                <a:cs typeface="Calibri"/>
                <a:sym typeface="Calibri"/>
              </a:defRPr>
            </a:lvl2pPr>
            <a:lvl3pPr marL="4389120" marR="0" lvl="2" indent="-7620" algn="l" rtl="0">
              <a:spcBef>
                <a:spcPts val="960"/>
              </a:spcBef>
              <a:buClr>
                <a:schemeClr val="dk1"/>
              </a:buClr>
              <a:buSzPts val="11500"/>
              <a:buFont typeface="Arial"/>
              <a:buNone/>
              <a:defRPr sz="4800" b="0" i="0" u="none" strike="noStrike" cap="none">
                <a:solidFill>
                  <a:schemeClr val="dk1"/>
                </a:solidFill>
                <a:latin typeface="Calibri"/>
                <a:ea typeface="Calibri"/>
                <a:cs typeface="Calibri"/>
                <a:sym typeface="Calibri"/>
              </a:defRPr>
            </a:lvl3pPr>
            <a:lvl4pPr marL="6583680" marR="0" lvl="3" indent="-5080" algn="l" rtl="0">
              <a:spcBef>
                <a:spcPts val="860"/>
              </a:spcBef>
              <a:buClr>
                <a:schemeClr val="dk1"/>
              </a:buClr>
              <a:buSzPts val="9600"/>
              <a:buFont typeface="Arial"/>
              <a:buNone/>
              <a:defRPr sz="4300" b="0" i="0" u="none" strike="noStrike" cap="none">
                <a:solidFill>
                  <a:schemeClr val="dk1"/>
                </a:solidFill>
                <a:latin typeface="Calibri"/>
                <a:ea typeface="Calibri"/>
                <a:cs typeface="Calibri"/>
                <a:sym typeface="Calibri"/>
              </a:defRPr>
            </a:lvl4pPr>
            <a:lvl5pPr marL="8778240" marR="0" lvl="4" indent="-2540" algn="l" rtl="0">
              <a:spcBef>
                <a:spcPts val="860"/>
              </a:spcBef>
              <a:buClr>
                <a:schemeClr val="dk1"/>
              </a:buClr>
              <a:buSzPts val="9600"/>
              <a:buFont typeface="Arial"/>
              <a:buNone/>
              <a:defRPr sz="4300" b="0" i="0" u="none" strike="noStrike" cap="none">
                <a:solidFill>
                  <a:schemeClr val="dk1"/>
                </a:solidFill>
                <a:latin typeface="Calibri"/>
                <a:ea typeface="Calibri"/>
                <a:cs typeface="Calibri"/>
                <a:sym typeface="Calibri"/>
              </a:defRPr>
            </a:lvl5pPr>
            <a:lvl6pPr marL="10972800" marR="0" lvl="5" indent="0" algn="l" rtl="0">
              <a:spcBef>
                <a:spcPts val="860"/>
              </a:spcBef>
              <a:buClr>
                <a:schemeClr val="dk1"/>
              </a:buClr>
              <a:buSzPts val="9600"/>
              <a:buFont typeface="Arial"/>
              <a:buNone/>
              <a:defRPr sz="4300" b="0" i="0" u="none" strike="noStrike" cap="none">
                <a:solidFill>
                  <a:schemeClr val="dk1"/>
                </a:solidFill>
                <a:latin typeface="Calibri"/>
                <a:ea typeface="Calibri"/>
                <a:cs typeface="Calibri"/>
                <a:sym typeface="Calibri"/>
              </a:defRPr>
            </a:lvl6pPr>
            <a:lvl7pPr marL="13167361" marR="0" lvl="6" indent="-10160" algn="l" rtl="0">
              <a:spcBef>
                <a:spcPts val="860"/>
              </a:spcBef>
              <a:buClr>
                <a:schemeClr val="dk1"/>
              </a:buClr>
              <a:buSzPts val="9600"/>
              <a:buFont typeface="Arial"/>
              <a:buNone/>
              <a:defRPr sz="4300" b="0" i="0" u="none" strike="noStrike" cap="none">
                <a:solidFill>
                  <a:schemeClr val="dk1"/>
                </a:solidFill>
                <a:latin typeface="Calibri"/>
                <a:ea typeface="Calibri"/>
                <a:cs typeface="Calibri"/>
                <a:sym typeface="Calibri"/>
              </a:defRPr>
            </a:lvl7pPr>
            <a:lvl8pPr marL="15361920" marR="0" lvl="7" indent="-7619" algn="l" rtl="0">
              <a:spcBef>
                <a:spcPts val="860"/>
              </a:spcBef>
              <a:buClr>
                <a:schemeClr val="dk1"/>
              </a:buClr>
              <a:buSzPts val="9600"/>
              <a:buFont typeface="Arial"/>
              <a:buNone/>
              <a:defRPr sz="4300" b="0" i="0" u="none" strike="noStrike" cap="none">
                <a:solidFill>
                  <a:schemeClr val="dk1"/>
                </a:solidFill>
                <a:latin typeface="Calibri"/>
                <a:ea typeface="Calibri"/>
                <a:cs typeface="Calibri"/>
                <a:sym typeface="Calibri"/>
              </a:defRPr>
            </a:lvl8pPr>
            <a:lvl9pPr marL="17556480" marR="0" lvl="8" indent="-5080" algn="l" rtl="0">
              <a:spcBef>
                <a:spcPts val="860"/>
              </a:spcBef>
              <a:buClr>
                <a:schemeClr val="dk1"/>
              </a:buClr>
              <a:buSzPts val="9600"/>
              <a:buFont typeface="Arial"/>
              <a:buNone/>
              <a:defRPr sz="43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1"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19"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1"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19"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a:solidFill>
                  <a:srgbClr val="888888"/>
                </a:solidFill>
                <a:latin typeface="Calibri"/>
                <a:ea typeface="Calibri"/>
                <a:cs typeface="Calibri"/>
                <a:sym typeface="Calibri"/>
              </a:rPr>
              <a:t>‹#›</a:t>
            </a:fld>
            <a:endParaRPr lang="en-US" sz="58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5376864" y="23042880"/>
            <a:ext cx="16459200" cy="2720342"/>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ts val="1400"/>
              <a:buFont typeface="Calibri"/>
              <a:buNone/>
              <a:defRPr sz="9600" b="1"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67" name="Shape 67"/>
          <p:cNvSpPr>
            <a:spLocks noGrp="1"/>
          </p:cNvSpPr>
          <p:nvPr>
            <p:ph type="pic" idx="2"/>
          </p:nvPr>
        </p:nvSpPr>
        <p:spPr>
          <a:xfrm>
            <a:off x="5376864" y="2941320"/>
            <a:ext cx="16459200" cy="19751040"/>
          </a:xfrm>
          <a:prstGeom prst="rect">
            <a:avLst/>
          </a:prstGeom>
          <a:noFill/>
          <a:ln>
            <a:noFill/>
          </a:ln>
        </p:spPr>
        <p:txBody>
          <a:bodyPr wrap="square" lIns="91425" tIns="91425" rIns="91425" bIns="91425" anchor="t" anchorCtr="0"/>
          <a:lstStyle>
            <a:lvl1pPr marL="0" marR="0" lvl="0" indent="0" algn="l" rtl="0">
              <a:spcBef>
                <a:spcPts val="3080"/>
              </a:spcBef>
              <a:buClr>
                <a:schemeClr val="dk1"/>
              </a:buClr>
              <a:buSzPts val="1400"/>
              <a:buFont typeface="Arial"/>
              <a:buNone/>
              <a:defRPr sz="15400" b="0" i="0" u="none" strike="noStrike" cap="none">
                <a:solidFill>
                  <a:schemeClr val="dk1"/>
                </a:solidFill>
                <a:latin typeface="Calibri"/>
                <a:ea typeface="Calibri"/>
                <a:cs typeface="Calibri"/>
                <a:sym typeface="Calibri"/>
              </a:defRPr>
            </a:lvl1pPr>
            <a:lvl2pPr marL="2194560" marR="0" lvl="1" indent="-10160" algn="l" rtl="0">
              <a:spcBef>
                <a:spcPts val="2680"/>
              </a:spcBef>
              <a:buClr>
                <a:schemeClr val="dk1"/>
              </a:buClr>
              <a:buSzPts val="1400"/>
              <a:buFont typeface="Arial"/>
              <a:buNone/>
              <a:defRPr sz="13400" b="0" i="0" u="none" strike="noStrike" cap="none">
                <a:solidFill>
                  <a:schemeClr val="dk1"/>
                </a:solidFill>
                <a:latin typeface="Calibri"/>
                <a:ea typeface="Calibri"/>
                <a:cs typeface="Calibri"/>
                <a:sym typeface="Calibri"/>
              </a:defRPr>
            </a:lvl2pPr>
            <a:lvl3pPr marL="4389120" marR="0" lvl="2" indent="-7620" algn="l" rtl="0">
              <a:spcBef>
                <a:spcPts val="2300"/>
              </a:spcBef>
              <a:buClr>
                <a:schemeClr val="dk1"/>
              </a:buClr>
              <a:buSzPts val="1400"/>
              <a:buFont typeface="Arial"/>
              <a:buNone/>
              <a:defRPr sz="11500" b="0" i="0" u="none" strike="noStrike" cap="none">
                <a:solidFill>
                  <a:schemeClr val="dk1"/>
                </a:solidFill>
                <a:latin typeface="Calibri"/>
                <a:ea typeface="Calibri"/>
                <a:cs typeface="Calibri"/>
                <a:sym typeface="Calibri"/>
              </a:defRPr>
            </a:lvl3pPr>
            <a:lvl4pPr marL="6583680" marR="0" lvl="3" indent="-5080" algn="l" rtl="0">
              <a:spcBef>
                <a:spcPts val="1920"/>
              </a:spcBef>
              <a:buClr>
                <a:schemeClr val="dk1"/>
              </a:buClr>
              <a:buSzPts val="1400"/>
              <a:buFont typeface="Arial"/>
              <a:buNone/>
              <a:defRPr sz="9600" b="0" i="0" u="none" strike="noStrike" cap="none">
                <a:solidFill>
                  <a:schemeClr val="dk1"/>
                </a:solidFill>
                <a:latin typeface="Calibri"/>
                <a:ea typeface="Calibri"/>
                <a:cs typeface="Calibri"/>
                <a:sym typeface="Calibri"/>
              </a:defRPr>
            </a:lvl4pPr>
            <a:lvl5pPr marL="8778240" marR="0" lvl="4" indent="-2540" algn="l" rtl="0">
              <a:spcBef>
                <a:spcPts val="1920"/>
              </a:spcBef>
              <a:buClr>
                <a:schemeClr val="dk1"/>
              </a:buClr>
              <a:buSzPts val="1400"/>
              <a:buFont typeface="Arial"/>
              <a:buNone/>
              <a:defRPr sz="9600" b="0" i="0" u="none" strike="noStrike" cap="none">
                <a:solidFill>
                  <a:schemeClr val="dk1"/>
                </a:solidFill>
                <a:latin typeface="Calibri"/>
                <a:ea typeface="Calibri"/>
                <a:cs typeface="Calibri"/>
                <a:sym typeface="Calibri"/>
              </a:defRPr>
            </a:lvl5pPr>
            <a:lvl6pPr marL="10972800" marR="0" lvl="5" indent="0" algn="l" rtl="0">
              <a:spcBef>
                <a:spcPts val="1920"/>
              </a:spcBef>
              <a:buClr>
                <a:schemeClr val="dk1"/>
              </a:buClr>
              <a:buSzPts val="1400"/>
              <a:buFont typeface="Arial"/>
              <a:buNone/>
              <a:defRPr sz="9600" b="0" i="0" u="none" strike="noStrike" cap="none">
                <a:solidFill>
                  <a:schemeClr val="dk1"/>
                </a:solidFill>
                <a:latin typeface="Calibri"/>
                <a:ea typeface="Calibri"/>
                <a:cs typeface="Calibri"/>
                <a:sym typeface="Calibri"/>
              </a:defRPr>
            </a:lvl6pPr>
            <a:lvl7pPr marL="13167361" marR="0" lvl="6" indent="-10160" algn="l" rtl="0">
              <a:spcBef>
                <a:spcPts val="1920"/>
              </a:spcBef>
              <a:buClr>
                <a:schemeClr val="dk1"/>
              </a:buClr>
              <a:buSzPts val="1400"/>
              <a:buFont typeface="Arial"/>
              <a:buNone/>
              <a:defRPr sz="9600" b="0" i="0" u="none" strike="noStrike" cap="none">
                <a:solidFill>
                  <a:schemeClr val="dk1"/>
                </a:solidFill>
                <a:latin typeface="Calibri"/>
                <a:ea typeface="Calibri"/>
                <a:cs typeface="Calibri"/>
                <a:sym typeface="Calibri"/>
              </a:defRPr>
            </a:lvl7pPr>
            <a:lvl8pPr marL="15361920" marR="0" lvl="7" indent="-7619" algn="l" rtl="0">
              <a:spcBef>
                <a:spcPts val="1920"/>
              </a:spcBef>
              <a:buClr>
                <a:schemeClr val="dk1"/>
              </a:buClr>
              <a:buSzPts val="1400"/>
              <a:buFont typeface="Arial"/>
              <a:buNone/>
              <a:defRPr sz="9600" b="0" i="0" u="none" strike="noStrike" cap="none">
                <a:solidFill>
                  <a:schemeClr val="dk1"/>
                </a:solidFill>
                <a:latin typeface="Calibri"/>
                <a:ea typeface="Calibri"/>
                <a:cs typeface="Calibri"/>
                <a:sym typeface="Calibri"/>
              </a:defRPr>
            </a:lvl8pPr>
            <a:lvl9pPr marL="17556480" marR="0" lvl="8" indent="-5080" algn="l" rtl="0">
              <a:spcBef>
                <a:spcPts val="1920"/>
              </a:spcBef>
              <a:buClr>
                <a:schemeClr val="dk1"/>
              </a:buClr>
              <a:buSzPts val="1400"/>
              <a:buFont typeface="Arial"/>
              <a:buNone/>
              <a:defRPr sz="96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5376864" y="25763222"/>
            <a:ext cx="16459200" cy="3863338"/>
          </a:xfrm>
          <a:prstGeom prst="rect">
            <a:avLst/>
          </a:prstGeom>
          <a:noFill/>
          <a:ln>
            <a:noFill/>
          </a:ln>
        </p:spPr>
        <p:txBody>
          <a:bodyPr wrap="square" lIns="91425" tIns="91425" rIns="91425" bIns="91425" anchor="t" anchorCtr="0"/>
          <a:lstStyle>
            <a:lvl1pPr marL="0" marR="0" lvl="0" indent="0" algn="l" rtl="0">
              <a:spcBef>
                <a:spcPts val="1340"/>
              </a:spcBef>
              <a:buClr>
                <a:schemeClr val="dk1"/>
              </a:buClr>
              <a:buSzPts val="15400"/>
              <a:buFont typeface="Arial"/>
              <a:buNone/>
              <a:defRPr sz="6700" b="0" i="0" u="none" strike="noStrike" cap="none">
                <a:solidFill>
                  <a:schemeClr val="dk1"/>
                </a:solidFill>
                <a:latin typeface="Calibri"/>
                <a:ea typeface="Calibri"/>
                <a:cs typeface="Calibri"/>
                <a:sym typeface="Calibri"/>
              </a:defRPr>
            </a:lvl1pPr>
            <a:lvl2pPr marL="2194560" marR="0" lvl="1" indent="-10160" algn="l" rtl="0">
              <a:spcBef>
                <a:spcPts val="1160"/>
              </a:spcBef>
              <a:buClr>
                <a:schemeClr val="dk1"/>
              </a:buClr>
              <a:buSzPts val="13400"/>
              <a:buFont typeface="Arial"/>
              <a:buNone/>
              <a:defRPr sz="5800" b="0" i="0" u="none" strike="noStrike" cap="none">
                <a:solidFill>
                  <a:schemeClr val="dk1"/>
                </a:solidFill>
                <a:latin typeface="Calibri"/>
                <a:ea typeface="Calibri"/>
                <a:cs typeface="Calibri"/>
                <a:sym typeface="Calibri"/>
              </a:defRPr>
            </a:lvl2pPr>
            <a:lvl3pPr marL="4389120" marR="0" lvl="2" indent="-7620" algn="l" rtl="0">
              <a:spcBef>
                <a:spcPts val="960"/>
              </a:spcBef>
              <a:buClr>
                <a:schemeClr val="dk1"/>
              </a:buClr>
              <a:buSzPts val="11500"/>
              <a:buFont typeface="Arial"/>
              <a:buNone/>
              <a:defRPr sz="4800" b="0" i="0" u="none" strike="noStrike" cap="none">
                <a:solidFill>
                  <a:schemeClr val="dk1"/>
                </a:solidFill>
                <a:latin typeface="Calibri"/>
                <a:ea typeface="Calibri"/>
                <a:cs typeface="Calibri"/>
                <a:sym typeface="Calibri"/>
              </a:defRPr>
            </a:lvl3pPr>
            <a:lvl4pPr marL="6583680" marR="0" lvl="3" indent="-5080" algn="l" rtl="0">
              <a:spcBef>
                <a:spcPts val="860"/>
              </a:spcBef>
              <a:buClr>
                <a:schemeClr val="dk1"/>
              </a:buClr>
              <a:buSzPts val="9600"/>
              <a:buFont typeface="Arial"/>
              <a:buNone/>
              <a:defRPr sz="4300" b="0" i="0" u="none" strike="noStrike" cap="none">
                <a:solidFill>
                  <a:schemeClr val="dk1"/>
                </a:solidFill>
                <a:latin typeface="Calibri"/>
                <a:ea typeface="Calibri"/>
                <a:cs typeface="Calibri"/>
                <a:sym typeface="Calibri"/>
              </a:defRPr>
            </a:lvl4pPr>
            <a:lvl5pPr marL="8778240" marR="0" lvl="4" indent="-2540" algn="l" rtl="0">
              <a:spcBef>
                <a:spcPts val="860"/>
              </a:spcBef>
              <a:buClr>
                <a:schemeClr val="dk1"/>
              </a:buClr>
              <a:buSzPts val="9600"/>
              <a:buFont typeface="Arial"/>
              <a:buNone/>
              <a:defRPr sz="4300" b="0" i="0" u="none" strike="noStrike" cap="none">
                <a:solidFill>
                  <a:schemeClr val="dk1"/>
                </a:solidFill>
                <a:latin typeface="Calibri"/>
                <a:ea typeface="Calibri"/>
                <a:cs typeface="Calibri"/>
                <a:sym typeface="Calibri"/>
              </a:defRPr>
            </a:lvl5pPr>
            <a:lvl6pPr marL="10972800" marR="0" lvl="5" indent="0" algn="l" rtl="0">
              <a:spcBef>
                <a:spcPts val="860"/>
              </a:spcBef>
              <a:buClr>
                <a:schemeClr val="dk1"/>
              </a:buClr>
              <a:buSzPts val="9600"/>
              <a:buFont typeface="Arial"/>
              <a:buNone/>
              <a:defRPr sz="4300" b="0" i="0" u="none" strike="noStrike" cap="none">
                <a:solidFill>
                  <a:schemeClr val="dk1"/>
                </a:solidFill>
                <a:latin typeface="Calibri"/>
                <a:ea typeface="Calibri"/>
                <a:cs typeface="Calibri"/>
                <a:sym typeface="Calibri"/>
              </a:defRPr>
            </a:lvl6pPr>
            <a:lvl7pPr marL="13167361" marR="0" lvl="6" indent="-10160" algn="l" rtl="0">
              <a:spcBef>
                <a:spcPts val="860"/>
              </a:spcBef>
              <a:buClr>
                <a:schemeClr val="dk1"/>
              </a:buClr>
              <a:buSzPts val="9600"/>
              <a:buFont typeface="Arial"/>
              <a:buNone/>
              <a:defRPr sz="4300" b="0" i="0" u="none" strike="noStrike" cap="none">
                <a:solidFill>
                  <a:schemeClr val="dk1"/>
                </a:solidFill>
                <a:latin typeface="Calibri"/>
                <a:ea typeface="Calibri"/>
                <a:cs typeface="Calibri"/>
                <a:sym typeface="Calibri"/>
              </a:defRPr>
            </a:lvl7pPr>
            <a:lvl8pPr marL="15361920" marR="0" lvl="7" indent="-7619" algn="l" rtl="0">
              <a:spcBef>
                <a:spcPts val="860"/>
              </a:spcBef>
              <a:buClr>
                <a:schemeClr val="dk1"/>
              </a:buClr>
              <a:buSzPts val="9600"/>
              <a:buFont typeface="Arial"/>
              <a:buNone/>
              <a:defRPr sz="4300" b="0" i="0" u="none" strike="noStrike" cap="none">
                <a:solidFill>
                  <a:schemeClr val="dk1"/>
                </a:solidFill>
                <a:latin typeface="Calibri"/>
                <a:ea typeface="Calibri"/>
                <a:cs typeface="Calibri"/>
                <a:sym typeface="Calibri"/>
              </a:defRPr>
            </a:lvl8pPr>
            <a:lvl9pPr marL="17556480" marR="0" lvl="8" indent="-5080" algn="l" rtl="0">
              <a:spcBef>
                <a:spcPts val="860"/>
              </a:spcBef>
              <a:buClr>
                <a:schemeClr val="dk1"/>
              </a:buClr>
              <a:buSzPts val="9600"/>
              <a:buFont typeface="Arial"/>
              <a:buNone/>
              <a:defRPr sz="43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1"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19"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1"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19"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a:solidFill>
                  <a:srgbClr val="888888"/>
                </a:solidFill>
                <a:latin typeface="Calibri"/>
                <a:ea typeface="Calibri"/>
                <a:cs typeface="Calibri"/>
                <a:sym typeface="Calibri"/>
              </a:rPr>
              <a:t>‹#›</a:t>
            </a:fld>
            <a:endParaRPr lang="en-US" sz="58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371600" y="1318262"/>
            <a:ext cx="24688800" cy="5486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400"/>
              <a:buFont typeface="Calibri"/>
              <a:buNone/>
              <a:defRPr sz="211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1" name="Shape 11"/>
          <p:cNvSpPr txBox="1">
            <a:spLocks noGrp="1"/>
          </p:cNvSpPr>
          <p:nvPr>
            <p:ph type="body" idx="1"/>
          </p:nvPr>
        </p:nvSpPr>
        <p:spPr>
          <a:xfrm>
            <a:off x="1371600" y="7680963"/>
            <a:ext cx="24688800" cy="21724621"/>
          </a:xfrm>
          <a:prstGeom prst="rect">
            <a:avLst/>
          </a:prstGeom>
          <a:noFill/>
          <a:ln>
            <a:noFill/>
          </a:ln>
        </p:spPr>
        <p:txBody>
          <a:bodyPr wrap="square" lIns="91425" tIns="91425" rIns="91425" bIns="91425" anchor="t" anchorCtr="0"/>
          <a:lstStyle>
            <a:lvl1pPr marL="1645920" marR="0" lvl="0" indent="-668020" algn="l" rtl="0">
              <a:spcBef>
                <a:spcPts val="3080"/>
              </a:spcBef>
              <a:buClr>
                <a:schemeClr val="dk1"/>
              </a:buClr>
              <a:buSzPts val="15400"/>
              <a:buFont typeface="Arial"/>
              <a:buChar char="•"/>
              <a:defRPr sz="15400" b="0" i="0" u="none" strike="noStrike" cap="none">
                <a:solidFill>
                  <a:schemeClr val="dk1"/>
                </a:solidFill>
                <a:latin typeface="Calibri"/>
                <a:ea typeface="Calibri"/>
                <a:cs typeface="Calibri"/>
                <a:sym typeface="Calibri"/>
              </a:defRPr>
            </a:lvl1pPr>
            <a:lvl2pPr marL="3566159" marR="0" lvl="1" indent="-530859" algn="l" rtl="0">
              <a:spcBef>
                <a:spcPts val="2680"/>
              </a:spcBef>
              <a:buClr>
                <a:schemeClr val="dk1"/>
              </a:buClr>
              <a:buSzPts val="13400"/>
              <a:buFont typeface="Arial"/>
              <a:buChar char="–"/>
              <a:defRPr sz="13400" b="0" i="0" u="none" strike="noStrike" cap="none">
                <a:solidFill>
                  <a:schemeClr val="dk1"/>
                </a:solidFill>
                <a:latin typeface="Calibri"/>
                <a:ea typeface="Calibri"/>
                <a:cs typeface="Calibri"/>
                <a:sym typeface="Calibri"/>
              </a:defRPr>
            </a:lvl2pPr>
            <a:lvl3pPr marL="5486400" marR="0" lvl="2" indent="-374650" algn="l" rtl="0">
              <a:spcBef>
                <a:spcPts val="2300"/>
              </a:spcBef>
              <a:buClr>
                <a:schemeClr val="dk1"/>
              </a:buClr>
              <a:buSzPts val="11500"/>
              <a:buFont typeface="Arial"/>
              <a:buChar char="•"/>
              <a:defRPr sz="11500" b="0" i="0" u="none" strike="noStrike" cap="none">
                <a:solidFill>
                  <a:schemeClr val="dk1"/>
                </a:solidFill>
                <a:latin typeface="Calibri"/>
                <a:ea typeface="Calibri"/>
                <a:cs typeface="Calibri"/>
                <a:sym typeface="Calibri"/>
              </a:defRPr>
            </a:lvl3pPr>
            <a:lvl4pPr marL="7680960" marR="0" lvl="3" indent="-492759" algn="l" rtl="0">
              <a:spcBef>
                <a:spcPts val="1920"/>
              </a:spcBef>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9875520" marR="0" lvl="4" indent="-490219" algn="l" rtl="0">
              <a:spcBef>
                <a:spcPts val="1920"/>
              </a:spcBef>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12070080" marR="0" lvl="5" indent="-487680" algn="l" rtl="0">
              <a:spcBef>
                <a:spcPts val="1920"/>
              </a:spcBef>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14264639" marR="0" lvl="6" indent="-497839" algn="l" rtl="0">
              <a:spcBef>
                <a:spcPts val="1920"/>
              </a:spcBef>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16459200" marR="0" lvl="7" indent="-495300" algn="l" rtl="0">
              <a:spcBef>
                <a:spcPts val="1920"/>
              </a:spcBef>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18653760" marR="0" lvl="8" indent="-492760" algn="l" rtl="0">
              <a:spcBef>
                <a:spcPts val="1920"/>
              </a:spcBef>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b="0" i="0" u="none" strike="noStrike" cap="none">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1"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19"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b="0" i="0" u="none" strike="noStrike" cap="none">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1"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19"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b="0" i="0" u="none" strike="noStrike" cap="none">
                <a:solidFill>
                  <a:srgbClr val="888888"/>
                </a:solidFill>
                <a:latin typeface="Calibri"/>
                <a:ea typeface="Calibri"/>
                <a:cs typeface="Calibri"/>
                <a:sym typeface="Calibri"/>
              </a:rPr>
              <a:t>‹#›</a:t>
            </a:fld>
            <a:endParaRPr lang="en-US" sz="58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image" Target="../media/image1.png"/><Relationship Id="rId7"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hyperlink" Target="https://www.springfieldspringfield.co.uk/episode_scripts.php?tv-show=game-of-thrones" TargetMode="External"/><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p:nvPr/>
        </p:nvSpPr>
        <p:spPr>
          <a:xfrm>
            <a:off x="0" y="0"/>
            <a:ext cx="27432000" cy="5486400"/>
          </a:xfrm>
          <a:prstGeom prst="rect">
            <a:avLst/>
          </a:prstGeom>
          <a:gradFill>
            <a:gsLst>
              <a:gs pos="0">
                <a:srgbClr val="000066"/>
              </a:gs>
              <a:gs pos="100000">
                <a:schemeClr val="accent1"/>
              </a:gs>
            </a:gsLst>
            <a:lin ang="0" scaled="0"/>
          </a:gradFill>
          <a:ln>
            <a:noFill/>
          </a:ln>
        </p:spPr>
        <p:txBody>
          <a:bodyPr wrap="square" lIns="91425" tIns="45700" rIns="91425" bIns="45700" anchor="t" anchorCtr="0">
            <a:noAutofit/>
          </a:bodyPr>
          <a:lstStyle/>
          <a:p>
            <a:pPr marL="0" marR="0" lvl="0" indent="0" algn="l" rtl="0">
              <a:spcBef>
                <a:spcPts val="0"/>
              </a:spcBef>
              <a:buNone/>
            </a:pPr>
            <a:endParaRPr sz="8600">
              <a:solidFill>
                <a:schemeClr val="dk1"/>
              </a:solidFill>
              <a:latin typeface="Calibri"/>
              <a:ea typeface="Calibri"/>
              <a:cs typeface="Calibri"/>
              <a:sym typeface="Calibri"/>
            </a:endParaRPr>
          </a:p>
        </p:txBody>
      </p:sp>
      <p:sp>
        <p:nvSpPr>
          <p:cNvPr id="90" name="Shape 90"/>
          <p:cNvSpPr txBox="1"/>
          <p:nvPr/>
        </p:nvSpPr>
        <p:spPr>
          <a:xfrm>
            <a:off x="5105399" y="1221883"/>
            <a:ext cx="17221200" cy="3624943"/>
          </a:xfrm>
          <a:prstGeom prst="rect">
            <a:avLst/>
          </a:prstGeom>
          <a:noFill/>
          <a:ln>
            <a:noFill/>
          </a:ln>
          <a:effectLst>
            <a:outerShdw blurRad="50800" dist="63500" dir="2700000">
              <a:srgbClr val="000000">
                <a:alpha val="42745"/>
              </a:srgbClr>
            </a:outerShdw>
          </a:effectLst>
        </p:spPr>
        <p:txBody>
          <a:bodyPr wrap="square" lIns="91425" tIns="45700" rIns="91425" bIns="45700" anchor="t" anchorCtr="0">
            <a:noAutofit/>
          </a:bodyPr>
          <a:lstStyle/>
          <a:p>
            <a:pPr marL="0" marR="0" lvl="0" indent="0" algn="ctr" rtl="0">
              <a:spcBef>
                <a:spcPts val="0"/>
              </a:spcBef>
              <a:buNone/>
            </a:pPr>
            <a:r>
              <a:rPr lang="en-US" altLang="zh-CN" sz="7200" dirty="0">
                <a:solidFill>
                  <a:schemeClr val="lt1"/>
                </a:solidFill>
                <a:latin typeface="+mj-lt"/>
                <a:ea typeface="Calibri"/>
                <a:cs typeface="Calibri"/>
                <a:sym typeface="Calibri"/>
              </a:rPr>
              <a:t>Game of Throne Episode Search</a:t>
            </a:r>
          </a:p>
          <a:p>
            <a:pPr marL="0" marR="0" lvl="0" indent="0" algn="ctr" rtl="0">
              <a:spcBef>
                <a:spcPts val="0"/>
              </a:spcBef>
              <a:buNone/>
            </a:pPr>
            <a:endParaRPr lang="en-US" sz="5400" dirty="0">
              <a:solidFill>
                <a:schemeClr val="lt1"/>
              </a:solidFill>
              <a:latin typeface="+mj-lt"/>
              <a:ea typeface="Calibri"/>
              <a:cs typeface="Calibri"/>
              <a:sym typeface="Calibri"/>
            </a:endParaRPr>
          </a:p>
          <a:p>
            <a:pPr marL="0" marR="0" lvl="0" indent="0" algn="ctr" rtl="0">
              <a:spcBef>
                <a:spcPts val="0"/>
              </a:spcBef>
              <a:buNone/>
            </a:pPr>
            <a:r>
              <a:rPr lang="en-US" altLang="zh-CN" sz="4400" dirty="0" err="1">
                <a:solidFill>
                  <a:schemeClr val="lt1"/>
                </a:solidFill>
                <a:latin typeface="+mj-lt"/>
                <a:ea typeface="Times New Roman"/>
                <a:cs typeface="Times New Roman"/>
                <a:sym typeface="Times New Roman"/>
              </a:rPr>
              <a:t>Tianyi</a:t>
            </a:r>
            <a:r>
              <a:rPr lang="en-US" altLang="zh-CN" sz="4400" dirty="0">
                <a:solidFill>
                  <a:schemeClr val="lt1"/>
                </a:solidFill>
                <a:latin typeface="+mj-lt"/>
                <a:ea typeface="Times New Roman"/>
                <a:cs typeface="Times New Roman"/>
                <a:sym typeface="Times New Roman"/>
              </a:rPr>
              <a:t> Ge, </a:t>
            </a:r>
            <a:r>
              <a:rPr lang="en-US" sz="4400" dirty="0" err="1">
                <a:solidFill>
                  <a:schemeClr val="lt1"/>
                </a:solidFill>
                <a:latin typeface="+mj-lt"/>
                <a:ea typeface="Times New Roman"/>
                <a:cs typeface="Times New Roman"/>
                <a:sym typeface="Times New Roman"/>
              </a:rPr>
              <a:t>Yueyuan</a:t>
            </a:r>
            <a:r>
              <a:rPr lang="en-US" sz="4400" dirty="0">
                <a:solidFill>
                  <a:schemeClr val="lt1"/>
                </a:solidFill>
                <a:latin typeface="+mj-lt"/>
                <a:ea typeface="Times New Roman"/>
                <a:cs typeface="Times New Roman"/>
                <a:sym typeface="Times New Roman"/>
              </a:rPr>
              <a:t> Li, Lingyun Guo</a:t>
            </a:r>
          </a:p>
          <a:p>
            <a:pPr marL="0" marR="0" lvl="0" indent="0" algn="ctr" rtl="0">
              <a:lnSpc>
                <a:spcPct val="113613"/>
              </a:lnSpc>
              <a:spcBef>
                <a:spcPts val="0"/>
              </a:spcBef>
              <a:buNone/>
            </a:pPr>
            <a:r>
              <a:rPr lang="en-US" sz="4400" baseline="30000" dirty="0">
                <a:solidFill>
                  <a:schemeClr val="lt1"/>
                </a:solidFill>
                <a:latin typeface="+mj-lt"/>
                <a:ea typeface="Times New Roman"/>
                <a:cs typeface="Times New Roman"/>
                <a:sym typeface="Times New Roman"/>
              </a:rPr>
              <a:t>1</a:t>
            </a:r>
            <a:r>
              <a:rPr lang="en-US" sz="4400" dirty="0">
                <a:solidFill>
                  <a:schemeClr val="lt1"/>
                </a:solidFill>
                <a:latin typeface="+mj-lt"/>
                <a:ea typeface="Times New Roman"/>
                <a:cs typeface="Times New Roman"/>
                <a:sym typeface="Times New Roman"/>
              </a:rPr>
              <a:t> School of Information, </a:t>
            </a:r>
            <a:r>
              <a:rPr lang="en-US" sz="4400" dirty="0">
                <a:solidFill>
                  <a:srgbClr val="FFFFFF"/>
                </a:solidFill>
                <a:latin typeface="+mj-lt"/>
                <a:ea typeface="Times New Roman"/>
                <a:cs typeface="Times New Roman"/>
                <a:sym typeface="Times New Roman"/>
              </a:rPr>
              <a:t> University of Michigan</a:t>
            </a:r>
          </a:p>
        </p:txBody>
      </p:sp>
      <p:sp>
        <p:nvSpPr>
          <p:cNvPr id="91" name="Shape 91"/>
          <p:cNvSpPr txBox="1"/>
          <p:nvPr/>
        </p:nvSpPr>
        <p:spPr>
          <a:xfrm>
            <a:off x="0" y="31763084"/>
            <a:ext cx="27432000" cy="1188720"/>
          </a:xfrm>
          <a:prstGeom prst="rect">
            <a:avLst/>
          </a:prstGeom>
          <a:gradFill>
            <a:gsLst>
              <a:gs pos="0">
                <a:srgbClr val="000066"/>
              </a:gs>
              <a:gs pos="100000">
                <a:schemeClr val="accent1"/>
              </a:gs>
            </a:gsLst>
            <a:lin ang="0" scaled="0"/>
          </a:gradFill>
          <a:ln>
            <a:noFill/>
          </a:ln>
        </p:spPr>
        <p:txBody>
          <a:bodyPr wrap="square" lIns="91425" tIns="45700" rIns="91425" bIns="45700" anchor="t" anchorCtr="0">
            <a:noAutofit/>
          </a:bodyPr>
          <a:lstStyle/>
          <a:p>
            <a:pPr marL="0" marR="0" lvl="0" indent="0" algn="l" rtl="0">
              <a:spcBef>
                <a:spcPts val="0"/>
              </a:spcBef>
              <a:buNone/>
            </a:pPr>
            <a:endParaRPr sz="8600">
              <a:solidFill>
                <a:schemeClr val="dk1"/>
              </a:solidFill>
              <a:latin typeface="Calibri"/>
              <a:ea typeface="Calibri"/>
              <a:cs typeface="Calibri"/>
              <a:sym typeface="Calibri"/>
            </a:endParaRPr>
          </a:p>
        </p:txBody>
      </p:sp>
      <p:sp>
        <p:nvSpPr>
          <p:cNvPr id="93" name="Shape 93"/>
          <p:cNvSpPr txBox="1"/>
          <p:nvPr/>
        </p:nvSpPr>
        <p:spPr>
          <a:xfrm>
            <a:off x="5973597" y="32095834"/>
            <a:ext cx="15484805" cy="52322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2800" dirty="0">
                <a:solidFill>
                  <a:schemeClr val="lt1"/>
                </a:solidFill>
                <a:latin typeface="Calibri"/>
                <a:ea typeface="Calibri"/>
                <a:cs typeface="Calibri"/>
                <a:sym typeface="Calibri"/>
              </a:rPr>
              <a:t>This is a final project presentation of SI </a:t>
            </a:r>
            <a:r>
              <a:rPr lang="en-US" altLang="zh-CN" sz="2800" dirty="0">
                <a:solidFill>
                  <a:schemeClr val="lt1"/>
                </a:solidFill>
                <a:latin typeface="Calibri"/>
                <a:ea typeface="Calibri"/>
                <a:cs typeface="Calibri"/>
                <a:sym typeface="Calibri"/>
              </a:rPr>
              <a:t>650:</a:t>
            </a:r>
            <a:r>
              <a:rPr lang="zh-CN" altLang="en-US" sz="2800" dirty="0">
                <a:solidFill>
                  <a:schemeClr val="lt1"/>
                </a:solidFill>
                <a:latin typeface="Calibri"/>
                <a:ea typeface="Calibri"/>
                <a:cs typeface="Calibri"/>
                <a:sym typeface="Calibri"/>
              </a:rPr>
              <a:t> </a:t>
            </a:r>
            <a:r>
              <a:rPr lang="en-US" altLang="zh-CN" sz="2800" dirty="0">
                <a:solidFill>
                  <a:schemeClr val="lt1"/>
                </a:solidFill>
                <a:latin typeface="Calibri"/>
                <a:ea typeface="Calibri"/>
                <a:cs typeface="Calibri"/>
                <a:sym typeface="Calibri"/>
              </a:rPr>
              <a:t>Information</a:t>
            </a:r>
            <a:r>
              <a:rPr lang="zh-CN" altLang="en-US" sz="2800" dirty="0">
                <a:solidFill>
                  <a:schemeClr val="lt1"/>
                </a:solidFill>
                <a:latin typeface="Calibri"/>
                <a:ea typeface="Calibri"/>
                <a:cs typeface="Calibri"/>
                <a:sym typeface="Calibri"/>
              </a:rPr>
              <a:t> </a:t>
            </a:r>
            <a:r>
              <a:rPr lang="en-US" altLang="zh-CN" sz="2800" dirty="0">
                <a:solidFill>
                  <a:schemeClr val="lt1"/>
                </a:solidFill>
                <a:latin typeface="Calibri"/>
                <a:ea typeface="Calibri"/>
                <a:cs typeface="Calibri"/>
                <a:sym typeface="Calibri"/>
              </a:rPr>
              <a:t>Retrieval</a:t>
            </a:r>
            <a:endParaRPr lang="en-US" sz="2800" dirty="0">
              <a:solidFill>
                <a:schemeClr val="lt1"/>
              </a:solidFill>
              <a:latin typeface="Calibri"/>
              <a:ea typeface="Calibri"/>
              <a:cs typeface="Calibri"/>
              <a:sym typeface="Calibri"/>
            </a:endParaRPr>
          </a:p>
        </p:txBody>
      </p:sp>
      <p:pic>
        <p:nvPicPr>
          <p:cNvPr id="94" name="Shape 94"/>
          <p:cNvPicPr preferRelativeResize="0"/>
          <p:nvPr/>
        </p:nvPicPr>
        <p:blipFill rotWithShape="1">
          <a:blip r:embed="rId3">
            <a:alphaModFix/>
          </a:blip>
          <a:srcRect/>
          <a:stretch/>
        </p:blipFill>
        <p:spPr>
          <a:xfrm>
            <a:off x="412899" y="1560077"/>
            <a:ext cx="4740165" cy="2097523"/>
          </a:xfrm>
          <a:prstGeom prst="rect">
            <a:avLst/>
          </a:prstGeom>
          <a:noFill/>
          <a:ln>
            <a:noFill/>
          </a:ln>
        </p:spPr>
      </p:pic>
      <p:pic>
        <p:nvPicPr>
          <p:cNvPr id="95" name="Shape 95"/>
          <p:cNvPicPr preferRelativeResize="0"/>
          <p:nvPr/>
        </p:nvPicPr>
        <p:blipFill rotWithShape="1">
          <a:blip r:embed="rId4">
            <a:alphaModFix/>
          </a:blip>
          <a:srcRect/>
          <a:stretch/>
        </p:blipFill>
        <p:spPr>
          <a:xfrm>
            <a:off x="23933039" y="1221883"/>
            <a:ext cx="2675659" cy="2743200"/>
          </a:xfrm>
          <a:prstGeom prst="rect">
            <a:avLst/>
          </a:prstGeom>
          <a:noFill/>
          <a:ln>
            <a:noFill/>
          </a:ln>
        </p:spPr>
      </p:pic>
      <p:sp>
        <p:nvSpPr>
          <p:cNvPr id="3" name="Rectangle 2">
            <a:extLst>
              <a:ext uri="{FF2B5EF4-FFF2-40B4-BE49-F238E27FC236}">
                <a16:creationId xmlns:a16="http://schemas.microsoft.com/office/drawing/2014/main" id="{08032250-264B-3A42-B0A1-FCD83DA4B609}"/>
              </a:ext>
            </a:extLst>
          </p:cNvPr>
          <p:cNvSpPr/>
          <p:nvPr/>
        </p:nvSpPr>
        <p:spPr>
          <a:xfrm>
            <a:off x="412899" y="5819150"/>
            <a:ext cx="26561901" cy="2552445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FE87B71-ED43-A541-B595-AC48D4EB461A}"/>
              </a:ext>
            </a:extLst>
          </p:cNvPr>
          <p:cNvSpPr txBox="1"/>
          <p:nvPr/>
        </p:nvSpPr>
        <p:spPr>
          <a:xfrm>
            <a:off x="933523" y="6297072"/>
            <a:ext cx="25564952" cy="24840000"/>
          </a:xfrm>
          <a:prstGeom prst="rect">
            <a:avLst/>
          </a:prstGeom>
          <a:noFill/>
        </p:spPr>
        <p:txBody>
          <a:bodyPr wrap="square" numCol="3" spcCol="720000" rtlCol="0" anchor="ctr">
            <a:spAutoFit/>
          </a:bodyPr>
          <a:lstStyle/>
          <a:p>
            <a:pPr>
              <a:spcBef>
                <a:spcPts val="600"/>
              </a:spcBef>
            </a:pPr>
            <a:endParaRPr lang="en-US" sz="4000" b="1" dirty="0">
              <a:solidFill>
                <a:schemeClr val="bg2"/>
              </a:solidFill>
            </a:endParaRPr>
          </a:p>
          <a:p>
            <a:pPr>
              <a:spcBef>
                <a:spcPts val="600"/>
              </a:spcBef>
            </a:pPr>
            <a:endParaRPr lang="en-US" sz="4000" b="1" dirty="0">
              <a:solidFill>
                <a:schemeClr val="bg2"/>
              </a:solidFill>
            </a:endParaRPr>
          </a:p>
          <a:p>
            <a:pPr>
              <a:spcBef>
                <a:spcPts val="600"/>
              </a:spcBef>
            </a:pPr>
            <a:endParaRPr lang="en-US" sz="4000" b="1" dirty="0">
              <a:solidFill>
                <a:schemeClr val="bg2"/>
              </a:solidFill>
            </a:endParaRPr>
          </a:p>
          <a:p>
            <a:pPr>
              <a:spcBef>
                <a:spcPts val="600"/>
              </a:spcBef>
            </a:pPr>
            <a:endParaRPr lang="en-US" sz="4000" b="1" dirty="0">
              <a:solidFill>
                <a:schemeClr val="bg2"/>
              </a:solidFill>
            </a:endParaRPr>
          </a:p>
          <a:p>
            <a:pPr>
              <a:spcBef>
                <a:spcPts val="600"/>
              </a:spcBef>
            </a:pPr>
            <a:endParaRPr lang="en-US" sz="4000" b="1" dirty="0">
              <a:solidFill>
                <a:schemeClr val="bg2"/>
              </a:solidFill>
            </a:endParaRPr>
          </a:p>
          <a:p>
            <a:pPr>
              <a:spcBef>
                <a:spcPts val="600"/>
              </a:spcBef>
            </a:pPr>
            <a:endParaRPr lang="en-US" sz="4000" b="1" dirty="0">
              <a:solidFill>
                <a:schemeClr val="bg2"/>
              </a:solidFill>
            </a:endParaRPr>
          </a:p>
          <a:p>
            <a:pPr>
              <a:spcBef>
                <a:spcPts val="600"/>
              </a:spcBef>
            </a:pPr>
            <a:r>
              <a:rPr lang="en-US" sz="4000" b="1" dirty="0">
                <a:solidFill>
                  <a:schemeClr val="bg2"/>
                </a:solidFill>
              </a:rPr>
              <a:t>Introduction</a:t>
            </a:r>
          </a:p>
          <a:p>
            <a:pPr>
              <a:spcBef>
                <a:spcPts val="600"/>
              </a:spcBef>
            </a:pPr>
            <a:r>
              <a:rPr lang="en-US" sz="3200" dirty="0">
                <a:solidFill>
                  <a:schemeClr val="bg2"/>
                </a:solidFill>
              </a:rPr>
              <a:t>We build a search engine for the TV series ​</a:t>
            </a:r>
            <a:r>
              <a:rPr lang="en-US" sz="3200" i="1" dirty="0">
                <a:solidFill>
                  <a:schemeClr val="bg2"/>
                </a:solidFill>
              </a:rPr>
              <a:t>Game of Thrones​</a:t>
            </a:r>
            <a:r>
              <a:rPr lang="en-US" sz="3200" dirty="0">
                <a:solidFill>
                  <a:schemeClr val="bg2"/>
                </a:solidFill>
              </a:rPr>
              <a:t>. Our search engine could help users find the episodes</a:t>
            </a:r>
            <a:r>
              <a:rPr lang="zh-CN" altLang="en-US" sz="3200" dirty="0">
                <a:solidFill>
                  <a:schemeClr val="bg2"/>
                </a:solidFill>
              </a:rPr>
              <a:t> </a:t>
            </a:r>
            <a:r>
              <a:rPr lang="en-US" sz="3200" dirty="0">
                <a:solidFill>
                  <a:schemeClr val="bg2"/>
                </a:solidFill>
              </a:rPr>
              <a:t>that have matched details which</a:t>
            </a:r>
            <a:r>
              <a:rPr lang="zh-CN" altLang="en-US" sz="3200" dirty="0">
                <a:solidFill>
                  <a:schemeClr val="bg2"/>
                </a:solidFill>
              </a:rPr>
              <a:t> </a:t>
            </a:r>
            <a:r>
              <a:rPr lang="en-US" sz="3200" dirty="0">
                <a:solidFill>
                  <a:schemeClr val="bg2"/>
                </a:solidFill>
              </a:rPr>
              <a:t>with the queries, such as ​revenge​, ​battle​, etc. For example, one may search for “the Red Wedding”, and get the result “s03 e09”. </a:t>
            </a:r>
          </a:p>
          <a:p>
            <a:pPr>
              <a:spcBef>
                <a:spcPts val="600"/>
              </a:spcBef>
            </a:pPr>
            <a:endParaRPr lang="en-US" sz="3200" dirty="0">
              <a:solidFill>
                <a:schemeClr val="bg2"/>
              </a:solidFill>
            </a:endParaRPr>
          </a:p>
          <a:p>
            <a:pPr>
              <a:spcBef>
                <a:spcPts val="600"/>
              </a:spcBef>
            </a:pPr>
            <a:r>
              <a:rPr lang="en-US" sz="4000" b="1" dirty="0">
                <a:solidFill>
                  <a:schemeClr val="bg2"/>
                </a:solidFill>
              </a:rPr>
              <a:t>Objectives</a:t>
            </a:r>
          </a:p>
          <a:p>
            <a:pPr marL="514350" indent="-514350">
              <a:spcBef>
                <a:spcPts val="600"/>
              </a:spcBef>
              <a:buFont typeface="+mj-lt"/>
              <a:buAutoNum type="arabicParenR"/>
            </a:pPr>
            <a:r>
              <a:rPr lang="en-US" sz="3200" dirty="0">
                <a:solidFill>
                  <a:schemeClr val="bg2"/>
                </a:solidFill>
              </a:rPr>
              <a:t>Search for the specific episodes where all the query characters show up.</a:t>
            </a:r>
          </a:p>
          <a:p>
            <a:pPr marL="514350" indent="-514350">
              <a:spcBef>
                <a:spcPts val="600"/>
              </a:spcBef>
              <a:buFont typeface="+mj-lt"/>
              <a:buAutoNum type="arabicParenR"/>
            </a:pPr>
            <a:r>
              <a:rPr lang="en-US" sz="3200" dirty="0">
                <a:solidFill>
                  <a:schemeClr val="bg2"/>
                </a:solidFill>
              </a:rPr>
              <a:t>Search for the specific episodes that have required details such as ​revenge​, ​battle​, etc.</a:t>
            </a:r>
          </a:p>
          <a:p>
            <a:pPr marL="514350" indent="-514350">
              <a:spcBef>
                <a:spcPts val="600"/>
              </a:spcBef>
              <a:buFont typeface="+mj-lt"/>
              <a:buAutoNum type="arabicParenR"/>
            </a:pPr>
            <a:r>
              <a:rPr lang="en-US" sz="3200" dirty="0">
                <a:solidFill>
                  <a:schemeClr val="bg2"/>
                </a:solidFill>
              </a:rPr>
              <a:t>For ​battle​, those episodes are not necessarily contain this term. But relative terms could be observed and make a conclusion that it’s relevant to our query.</a:t>
            </a:r>
          </a:p>
          <a:p>
            <a:pPr marL="514350" indent="-514350">
              <a:spcBef>
                <a:spcPts val="600"/>
              </a:spcBef>
              <a:buFont typeface="+mj-lt"/>
              <a:buAutoNum type="arabicParenR"/>
            </a:pPr>
            <a:r>
              <a:rPr lang="en-US" sz="3200" dirty="0">
                <a:solidFill>
                  <a:schemeClr val="bg2"/>
                </a:solidFill>
              </a:rPr>
              <a:t>Search for the specific episodes where query lines occur (e.g. “​You know nothing”)​ .</a:t>
            </a:r>
          </a:p>
          <a:p>
            <a:pPr marL="514350" indent="-514350">
              <a:spcBef>
                <a:spcPts val="600"/>
              </a:spcBef>
              <a:buFont typeface="+mj-lt"/>
              <a:buAutoNum type="arabicParenR"/>
            </a:pPr>
            <a:r>
              <a:rPr lang="en-US" sz="3200" dirty="0">
                <a:solidFill>
                  <a:schemeClr val="bg2"/>
                </a:solidFill>
              </a:rPr>
              <a:t>Provide spell correction suggestions for special terms.</a:t>
            </a:r>
          </a:p>
          <a:p>
            <a:pPr marL="514350" indent="-514350">
              <a:spcBef>
                <a:spcPts val="600"/>
              </a:spcBef>
              <a:buFont typeface="+mj-lt"/>
              <a:buAutoNum type="arabicParenR"/>
            </a:pPr>
            <a:r>
              <a:rPr lang="en-US" sz="3200" dirty="0">
                <a:solidFill>
                  <a:schemeClr val="bg2"/>
                </a:solidFill>
              </a:rPr>
              <a:t>Support a fuzzy search of the scripts (approximate string matching).</a:t>
            </a:r>
          </a:p>
          <a:p>
            <a:pPr>
              <a:spcBef>
                <a:spcPts val="600"/>
              </a:spcBef>
            </a:pPr>
            <a:endParaRPr lang="en-US" sz="3200" dirty="0">
              <a:solidFill>
                <a:schemeClr val="bg2"/>
              </a:solidFill>
            </a:endParaRPr>
          </a:p>
          <a:p>
            <a:pPr>
              <a:spcBef>
                <a:spcPts val="600"/>
              </a:spcBef>
            </a:pPr>
            <a:r>
              <a:rPr lang="en-US" sz="4000" b="1" dirty="0">
                <a:solidFill>
                  <a:schemeClr val="bg2"/>
                </a:solidFill>
              </a:rPr>
              <a:t>Model Specification</a:t>
            </a:r>
          </a:p>
          <a:p>
            <a:pPr marL="514350" indent="-514350">
              <a:spcBef>
                <a:spcPts val="600"/>
              </a:spcBef>
              <a:buFont typeface="+mj-lt"/>
              <a:buAutoNum type="arabicPeriod"/>
            </a:pPr>
            <a:r>
              <a:rPr lang="en-US" sz="3200" dirty="0">
                <a:solidFill>
                  <a:schemeClr val="bg2"/>
                </a:solidFill>
              </a:rPr>
              <a:t>Method</a:t>
            </a:r>
            <a:br>
              <a:rPr lang="en-US" sz="3200" dirty="0">
                <a:solidFill>
                  <a:schemeClr val="bg2"/>
                </a:solidFill>
              </a:rPr>
            </a:br>
            <a:r>
              <a:rPr lang="en-US" sz="3200" dirty="0">
                <a:solidFill>
                  <a:schemeClr val="bg2"/>
                </a:solidFill>
              </a:rPr>
              <a:t>The core algorithm for our search engine is TF-IDF. When first initialized, our model will load the dataset, process the text data and build TF-IDF index based on the corpus. Upon input, our model first process the query, transform it into the pre-built vector space and compute similarity of query with each episode. In the end, the top k (k specified by user) episodes will be returned.</a:t>
            </a:r>
          </a:p>
          <a:p>
            <a:pPr marL="514350" indent="-514350">
              <a:spcBef>
                <a:spcPts val="600"/>
              </a:spcBef>
              <a:buFont typeface="+mj-lt"/>
              <a:buAutoNum type="arabicPeriod"/>
            </a:pPr>
            <a:r>
              <a:rPr lang="en-US" sz="3200" dirty="0">
                <a:solidFill>
                  <a:schemeClr val="bg2"/>
                </a:solidFill>
              </a:rPr>
              <a:t>Component</a:t>
            </a:r>
            <a:br>
              <a:rPr lang="en-US" sz="3200" dirty="0">
                <a:solidFill>
                  <a:schemeClr val="bg2"/>
                </a:solidFill>
              </a:rPr>
            </a:br>
            <a:r>
              <a:rPr lang="en-US" sz="3200" dirty="0">
                <a:solidFill>
                  <a:schemeClr val="bg2"/>
                </a:solidFill>
              </a:rPr>
              <a:t>Our model is composed of two parts: the front end, which is a UI interface for users to specify command and produce input; the back end, which is the TF-IDF algorithm computing the similarity of the input query with all the episodes.</a:t>
            </a:r>
          </a:p>
          <a:p>
            <a:pPr marL="514350" indent="-514350">
              <a:spcBef>
                <a:spcPts val="600"/>
              </a:spcBef>
              <a:buFont typeface="+mj-lt"/>
              <a:buAutoNum type="arabicPeriod"/>
            </a:pPr>
            <a:r>
              <a:rPr lang="en-US" sz="3200" dirty="0">
                <a:solidFill>
                  <a:schemeClr val="bg2"/>
                </a:solidFill>
              </a:rPr>
              <a:t>Usage</a:t>
            </a:r>
            <a:br>
              <a:rPr lang="en-US" sz="3200" dirty="0">
                <a:solidFill>
                  <a:schemeClr val="bg2"/>
                </a:solidFill>
              </a:rPr>
            </a:br>
            <a:r>
              <a:rPr lang="en-US" sz="3200" dirty="0">
                <a:solidFill>
                  <a:schemeClr val="bg2"/>
                </a:solidFill>
              </a:rPr>
              <a:t>To search for an episode, the user first select the function he or she want to use</a:t>
            </a:r>
            <a:r>
              <a:rPr lang="en-US" sz="3200" dirty="0">
                <a:solidFill>
                  <a:schemeClr val="bg2"/>
                </a:solidFill>
                <a:sym typeface="Wingdings" pitchFamily="2" charset="2"/>
              </a:rPr>
              <a:t> (find scene/script). Then a new window is prompted with the input query box and entries selection. The system is ready to provide results for </a:t>
            </a:r>
            <a:r>
              <a:rPr lang="en-US" sz="3200">
                <a:solidFill>
                  <a:schemeClr val="bg2"/>
                </a:solidFill>
                <a:sym typeface="Wingdings" pitchFamily="2" charset="2"/>
              </a:rPr>
              <a:t>input queries</a:t>
            </a:r>
            <a:r>
              <a:rPr lang="en-US" sz="3200" dirty="0">
                <a:solidFill>
                  <a:schemeClr val="bg2"/>
                </a:solidFill>
                <a:sym typeface="Wingdings" pitchFamily="2" charset="2"/>
              </a:rPr>
              <a:t>.</a:t>
            </a:r>
            <a:endParaRPr lang="en-US" sz="3200" dirty="0">
              <a:solidFill>
                <a:schemeClr val="bg2"/>
              </a:solidFill>
            </a:endParaRPr>
          </a:p>
          <a:p>
            <a:pPr>
              <a:spcBef>
                <a:spcPts val="600"/>
              </a:spcBef>
            </a:pPr>
            <a:endParaRPr lang="en-US" sz="3200" dirty="0">
              <a:solidFill>
                <a:schemeClr val="bg2"/>
              </a:solidFill>
            </a:endParaRPr>
          </a:p>
          <a:p>
            <a:pPr>
              <a:spcBef>
                <a:spcPts val="600"/>
              </a:spcBef>
            </a:pPr>
            <a:endParaRPr lang="en-US" sz="3200" dirty="0">
              <a:solidFill>
                <a:schemeClr val="bg2"/>
              </a:solidFill>
            </a:endParaRPr>
          </a:p>
          <a:p>
            <a:pPr>
              <a:spcBef>
                <a:spcPts val="600"/>
              </a:spcBef>
            </a:pPr>
            <a:endParaRPr lang="en-US" sz="3200" dirty="0">
              <a:solidFill>
                <a:schemeClr val="bg2"/>
              </a:solidFill>
            </a:endParaRPr>
          </a:p>
          <a:p>
            <a:pPr>
              <a:spcBef>
                <a:spcPts val="600"/>
              </a:spcBef>
            </a:pPr>
            <a:endParaRPr lang="en-US" sz="3200" dirty="0">
              <a:solidFill>
                <a:schemeClr val="bg2"/>
              </a:solidFill>
            </a:endParaRPr>
          </a:p>
          <a:p>
            <a:pPr>
              <a:spcBef>
                <a:spcPts val="600"/>
              </a:spcBef>
            </a:pPr>
            <a:endParaRPr lang="en-US" sz="3200" dirty="0">
              <a:solidFill>
                <a:schemeClr val="bg2"/>
              </a:solidFill>
            </a:endParaRPr>
          </a:p>
          <a:p>
            <a:pPr>
              <a:spcBef>
                <a:spcPts val="600"/>
              </a:spcBef>
            </a:pPr>
            <a:endParaRPr lang="en-US" sz="3200" dirty="0">
              <a:solidFill>
                <a:schemeClr val="bg2"/>
              </a:solidFill>
            </a:endParaRPr>
          </a:p>
          <a:p>
            <a:pPr>
              <a:spcBef>
                <a:spcPts val="600"/>
              </a:spcBef>
            </a:pPr>
            <a:endParaRPr lang="en-US" sz="3200" dirty="0">
              <a:solidFill>
                <a:schemeClr val="bg2"/>
              </a:solidFill>
            </a:endParaRPr>
          </a:p>
          <a:p>
            <a:pPr>
              <a:spcBef>
                <a:spcPts val="600"/>
              </a:spcBef>
            </a:pPr>
            <a:endParaRPr lang="en-US" sz="3200" dirty="0">
              <a:solidFill>
                <a:schemeClr val="bg2"/>
              </a:solidFill>
            </a:endParaRPr>
          </a:p>
          <a:p>
            <a:pPr>
              <a:spcBef>
                <a:spcPts val="600"/>
              </a:spcBef>
            </a:pPr>
            <a:endParaRPr lang="en-US" sz="3200" dirty="0">
              <a:solidFill>
                <a:schemeClr val="bg2"/>
              </a:solidFill>
            </a:endParaRPr>
          </a:p>
          <a:p>
            <a:pPr>
              <a:spcBef>
                <a:spcPts val="600"/>
              </a:spcBef>
            </a:pPr>
            <a:endParaRPr lang="en-US" sz="3200" dirty="0">
              <a:solidFill>
                <a:schemeClr val="bg2"/>
              </a:solidFill>
            </a:endParaRPr>
          </a:p>
          <a:p>
            <a:pPr>
              <a:spcBef>
                <a:spcPts val="600"/>
              </a:spcBef>
            </a:pPr>
            <a:endParaRPr lang="en-US" sz="3200" dirty="0">
              <a:solidFill>
                <a:schemeClr val="bg2"/>
              </a:solidFill>
            </a:endParaRPr>
          </a:p>
          <a:p>
            <a:pPr>
              <a:spcBef>
                <a:spcPts val="600"/>
              </a:spcBef>
            </a:pPr>
            <a:endParaRPr lang="en-US" sz="3200" dirty="0">
              <a:solidFill>
                <a:schemeClr val="bg2"/>
              </a:solidFill>
            </a:endParaRPr>
          </a:p>
          <a:p>
            <a:pPr>
              <a:spcBef>
                <a:spcPts val="600"/>
              </a:spcBef>
            </a:pPr>
            <a:endParaRPr lang="en-US" sz="3200" dirty="0">
              <a:solidFill>
                <a:schemeClr val="bg2"/>
              </a:solidFill>
            </a:endParaRPr>
          </a:p>
          <a:p>
            <a:pPr>
              <a:spcBef>
                <a:spcPts val="600"/>
              </a:spcBef>
            </a:pPr>
            <a:endParaRPr lang="en-US" sz="3200" dirty="0">
              <a:solidFill>
                <a:schemeClr val="bg2"/>
              </a:solidFill>
            </a:endParaRPr>
          </a:p>
          <a:p>
            <a:pPr>
              <a:spcBef>
                <a:spcPts val="600"/>
              </a:spcBef>
            </a:pPr>
            <a:endParaRPr lang="en-US" sz="3200" dirty="0">
              <a:solidFill>
                <a:schemeClr val="bg2"/>
              </a:solidFill>
            </a:endParaRPr>
          </a:p>
          <a:p>
            <a:pPr>
              <a:spcBef>
                <a:spcPts val="600"/>
              </a:spcBef>
            </a:pPr>
            <a:endParaRPr lang="en-US" sz="3200" dirty="0">
              <a:solidFill>
                <a:schemeClr val="bg2"/>
              </a:solidFill>
            </a:endParaRPr>
          </a:p>
          <a:p>
            <a:pPr>
              <a:spcBef>
                <a:spcPts val="600"/>
              </a:spcBef>
            </a:pPr>
            <a:endParaRPr lang="en-US" sz="3200" dirty="0">
              <a:solidFill>
                <a:schemeClr val="bg2"/>
              </a:solidFill>
            </a:endParaRPr>
          </a:p>
          <a:p>
            <a:pPr>
              <a:spcBef>
                <a:spcPts val="600"/>
              </a:spcBef>
            </a:pPr>
            <a:endParaRPr lang="en-US" sz="3200" dirty="0">
              <a:solidFill>
                <a:schemeClr val="bg2"/>
              </a:solidFill>
            </a:endParaRPr>
          </a:p>
          <a:p>
            <a:pPr>
              <a:spcBef>
                <a:spcPts val="600"/>
              </a:spcBef>
            </a:pPr>
            <a:endParaRPr lang="en-US" sz="3200" dirty="0">
              <a:solidFill>
                <a:schemeClr val="bg2"/>
              </a:solidFill>
            </a:endParaRPr>
          </a:p>
          <a:p>
            <a:pPr>
              <a:spcBef>
                <a:spcPts val="600"/>
              </a:spcBef>
            </a:pPr>
            <a:endParaRPr lang="en-US" sz="3200" dirty="0">
              <a:solidFill>
                <a:schemeClr val="bg2"/>
              </a:solidFill>
            </a:endParaRPr>
          </a:p>
          <a:p>
            <a:pPr>
              <a:spcBef>
                <a:spcPts val="600"/>
              </a:spcBef>
            </a:pPr>
            <a:endParaRPr lang="en-US" sz="3200" dirty="0">
              <a:solidFill>
                <a:schemeClr val="bg2"/>
              </a:solidFill>
            </a:endParaRPr>
          </a:p>
          <a:p>
            <a:pPr>
              <a:spcBef>
                <a:spcPts val="600"/>
              </a:spcBef>
            </a:pPr>
            <a:endParaRPr lang="en-US" sz="3200" dirty="0">
              <a:solidFill>
                <a:schemeClr val="bg2"/>
              </a:solidFill>
            </a:endParaRPr>
          </a:p>
          <a:p>
            <a:pPr>
              <a:spcBef>
                <a:spcPts val="600"/>
              </a:spcBef>
            </a:pPr>
            <a:endParaRPr lang="en-US" sz="3200" dirty="0">
              <a:solidFill>
                <a:schemeClr val="bg2"/>
              </a:solidFill>
            </a:endParaRPr>
          </a:p>
          <a:p>
            <a:pPr>
              <a:spcBef>
                <a:spcPts val="600"/>
              </a:spcBef>
            </a:pPr>
            <a:endParaRPr lang="en-US" sz="3200" dirty="0">
              <a:solidFill>
                <a:schemeClr val="bg2"/>
              </a:solidFill>
            </a:endParaRPr>
          </a:p>
          <a:p>
            <a:pPr>
              <a:spcBef>
                <a:spcPts val="600"/>
              </a:spcBef>
            </a:pPr>
            <a:endParaRPr lang="en-US" sz="3200" dirty="0">
              <a:solidFill>
                <a:schemeClr val="bg2"/>
              </a:solidFill>
            </a:endParaRPr>
          </a:p>
          <a:p>
            <a:pPr>
              <a:spcBef>
                <a:spcPts val="600"/>
              </a:spcBef>
            </a:pPr>
            <a:endParaRPr lang="en-US" sz="3200" dirty="0">
              <a:solidFill>
                <a:schemeClr val="bg2"/>
              </a:solidFill>
            </a:endParaRPr>
          </a:p>
          <a:p>
            <a:pPr>
              <a:spcBef>
                <a:spcPts val="600"/>
              </a:spcBef>
            </a:pPr>
            <a:endParaRPr lang="en-US" sz="3200" dirty="0">
              <a:solidFill>
                <a:schemeClr val="bg2"/>
              </a:solidFill>
            </a:endParaRPr>
          </a:p>
          <a:p>
            <a:pPr>
              <a:spcBef>
                <a:spcPts val="600"/>
              </a:spcBef>
            </a:pPr>
            <a:endParaRPr lang="en-US" sz="3200" dirty="0">
              <a:solidFill>
                <a:schemeClr val="bg2"/>
              </a:solidFill>
            </a:endParaRPr>
          </a:p>
          <a:p>
            <a:pPr algn="ctr">
              <a:spcBef>
                <a:spcPts val="600"/>
              </a:spcBef>
            </a:pPr>
            <a:r>
              <a:rPr lang="en-US" sz="3200" dirty="0">
                <a:solidFill>
                  <a:schemeClr val="bg2"/>
                </a:solidFill>
              </a:rPr>
              <a:t>Figure 1. Algorithm for our model </a:t>
            </a:r>
          </a:p>
          <a:p>
            <a:pPr>
              <a:spcBef>
                <a:spcPts val="600"/>
              </a:spcBef>
            </a:pPr>
            <a:r>
              <a:rPr lang="en-US" sz="3200" dirty="0">
                <a:solidFill>
                  <a:schemeClr val="bg2"/>
                </a:solidFill>
              </a:rPr>
              <a:t>The blue part is front end, and the rest is the back end text processing and computation.</a:t>
            </a:r>
          </a:p>
          <a:p>
            <a:pPr>
              <a:spcBef>
                <a:spcPts val="600"/>
              </a:spcBef>
            </a:pPr>
            <a:r>
              <a:rPr lang="en-US" sz="4000" b="1" dirty="0">
                <a:solidFill>
                  <a:schemeClr val="bg2"/>
                </a:solidFill>
              </a:rPr>
              <a:t>Evaluation</a:t>
            </a:r>
          </a:p>
          <a:p>
            <a:pPr>
              <a:spcBef>
                <a:spcPts val="600"/>
              </a:spcBef>
            </a:pPr>
            <a:r>
              <a:rPr lang="en-US" sz="3200" dirty="0">
                <a:solidFill>
                  <a:schemeClr val="bg2"/>
                </a:solidFill>
              </a:rPr>
              <a:t>Method for evaluation:</a:t>
            </a:r>
          </a:p>
          <a:p>
            <a:pPr>
              <a:spcBef>
                <a:spcPts val="600"/>
              </a:spcBef>
            </a:pPr>
            <a:r>
              <a:rPr lang="en-US" sz="3200" dirty="0">
                <a:solidFill>
                  <a:schemeClr val="bg2"/>
                </a:solidFill>
              </a:rPr>
              <a:t>We plan to use two different criteria to evaluate our engine’s performance: Google and the Game of Thrones W​</a:t>
            </a:r>
            <a:r>
              <a:rPr lang="en-US" sz="3200" dirty="0" err="1">
                <a:solidFill>
                  <a:schemeClr val="bg2"/>
                </a:solidFill>
              </a:rPr>
              <a:t>iki</a:t>
            </a:r>
            <a:r>
              <a:rPr lang="en-US" sz="3200" dirty="0">
                <a:solidFill>
                  <a:schemeClr val="bg2"/>
                </a:solidFill>
              </a:rPr>
              <a:t>. Our goal is to be more specific and to locate information directly to relevant episodes. We will evaluate our search engine by testing the same queries on the three platforms and comparing the accuracy of query location and how direct the results connect with correspondent episodes. </a:t>
            </a:r>
          </a:p>
          <a:p>
            <a:pPr>
              <a:spcBef>
                <a:spcPts val="600"/>
              </a:spcBef>
            </a:pPr>
            <a:endParaRPr lang="en-US" sz="3200" dirty="0">
              <a:solidFill>
                <a:schemeClr val="bg2"/>
              </a:solidFill>
            </a:endParaRPr>
          </a:p>
          <a:p>
            <a:pPr>
              <a:spcBef>
                <a:spcPts val="600"/>
              </a:spcBef>
            </a:pPr>
            <a:endParaRPr lang="en-US" sz="3200" dirty="0">
              <a:solidFill>
                <a:schemeClr val="bg2"/>
              </a:solidFill>
            </a:endParaRPr>
          </a:p>
          <a:p>
            <a:pPr>
              <a:spcBef>
                <a:spcPts val="600"/>
              </a:spcBef>
            </a:pPr>
            <a:r>
              <a:rPr lang="en-US" sz="4000" b="1" dirty="0">
                <a:solidFill>
                  <a:schemeClr val="bg2"/>
                </a:solidFill>
              </a:rPr>
              <a:t>Conclusion</a:t>
            </a:r>
          </a:p>
          <a:p>
            <a:pPr>
              <a:spcBef>
                <a:spcPts val="600"/>
              </a:spcBef>
            </a:pPr>
            <a:r>
              <a:rPr lang="en-US" sz="3200" dirty="0">
                <a:solidFill>
                  <a:schemeClr val="bg2"/>
                </a:solidFill>
              </a:rPr>
              <a:t>What we achieve in this project;</a:t>
            </a:r>
          </a:p>
          <a:p>
            <a:pPr>
              <a:spcBef>
                <a:spcPts val="600"/>
              </a:spcBef>
            </a:pPr>
            <a:r>
              <a:rPr lang="en-US" sz="3200" dirty="0">
                <a:solidFill>
                  <a:schemeClr val="bg2"/>
                </a:solidFill>
              </a:rPr>
              <a:t>What we learn from this project;</a:t>
            </a:r>
          </a:p>
          <a:p>
            <a:pPr>
              <a:spcBef>
                <a:spcPts val="600"/>
              </a:spcBef>
            </a:pPr>
            <a:r>
              <a:rPr lang="en-US" sz="3200" dirty="0">
                <a:solidFill>
                  <a:schemeClr val="bg2"/>
                </a:solidFill>
              </a:rPr>
              <a:t>What can we improve in future.</a:t>
            </a:r>
          </a:p>
          <a:p>
            <a:pPr>
              <a:spcBef>
                <a:spcPts val="600"/>
              </a:spcBef>
            </a:pPr>
            <a:endParaRPr lang="en-US" sz="3200" dirty="0">
              <a:solidFill>
                <a:schemeClr val="bg2"/>
              </a:solidFill>
            </a:endParaRPr>
          </a:p>
          <a:p>
            <a:pPr>
              <a:spcBef>
                <a:spcPts val="600"/>
              </a:spcBef>
            </a:pPr>
            <a:r>
              <a:rPr lang="en-US" sz="4000" b="1" dirty="0">
                <a:solidFill>
                  <a:schemeClr val="bg2"/>
                </a:solidFill>
              </a:rPr>
              <a:t>Reference</a:t>
            </a:r>
          </a:p>
          <a:p>
            <a:pPr marL="514350" indent="-514350">
              <a:spcBef>
                <a:spcPts val="600"/>
              </a:spcBef>
              <a:buAutoNum type="arabicPeriod"/>
            </a:pPr>
            <a:r>
              <a:rPr lang="en-US" sz="3200" dirty="0">
                <a:solidFill>
                  <a:schemeClr val="bg2"/>
                </a:solidFill>
              </a:rPr>
              <a:t>Source: </a:t>
            </a:r>
            <a:r>
              <a:rPr lang="en-US" sz="3200" i="1" dirty="0">
                <a:solidFill>
                  <a:schemeClr val="bg2"/>
                </a:solidFill>
              </a:rPr>
              <a:t>Game of Thrones Episode Scripts. </a:t>
            </a:r>
            <a:r>
              <a:rPr lang="en-US" sz="3200" dirty="0">
                <a:hlinkClick r:id="rId5"/>
              </a:rPr>
              <a:t>https://www.springfieldspringfield.co.uk/episode_scripts.php?tv-show=game-of-thrones</a:t>
            </a:r>
            <a:endParaRPr lang="en-US" sz="3200" dirty="0"/>
          </a:p>
          <a:p>
            <a:pPr marL="514350" indent="-514350">
              <a:spcBef>
                <a:spcPts val="600"/>
              </a:spcBef>
              <a:buAutoNum type="arabicPeriod"/>
            </a:pPr>
            <a:endParaRPr lang="en-US" sz="3200" dirty="0">
              <a:solidFill>
                <a:schemeClr val="bg2"/>
              </a:solidFill>
            </a:endParaRPr>
          </a:p>
          <a:p>
            <a:pPr>
              <a:spcBef>
                <a:spcPts val="600"/>
              </a:spcBef>
            </a:pPr>
            <a:endParaRPr lang="en-US" sz="3200" dirty="0">
              <a:solidFill>
                <a:schemeClr val="bg2"/>
              </a:solidFill>
            </a:endParaRPr>
          </a:p>
        </p:txBody>
      </p:sp>
      <p:pic>
        <p:nvPicPr>
          <p:cNvPr id="4" name="Picture 3">
            <a:extLst>
              <a:ext uri="{FF2B5EF4-FFF2-40B4-BE49-F238E27FC236}">
                <a16:creationId xmlns:a16="http://schemas.microsoft.com/office/drawing/2014/main" id="{34A9BECF-B297-564E-899D-5B1137B7F905}"/>
              </a:ext>
            </a:extLst>
          </p:cNvPr>
          <p:cNvPicPr>
            <a:picLocks noChangeAspect="1"/>
          </p:cNvPicPr>
          <p:nvPr/>
        </p:nvPicPr>
        <p:blipFill>
          <a:blip r:embed="rId6"/>
          <a:stretch>
            <a:fillRect/>
          </a:stretch>
        </p:blipFill>
        <p:spPr>
          <a:xfrm>
            <a:off x="9341559" y="14521260"/>
            <a:ext cx="8704580" cy="14317262"/>
          </a:xfrm>
          <a:prstGeom prst="rect">
            <a:avLst/>
          </a:prstGeom>
        </p:spPr>
      </p:pic>
      <p:pic>
        <p:nvPicPr>
          <p:cNvPr id="7" name="Picture 6">
            <a:extLst>
              <a:ext uri="{FF2B5EF4-FFF2-40B4-BE49-F238E27FC236}">
                <a16:creationId xmlns:a16="http://schemas.microsoft.com/office/drawing/2014/main" id="{DA000ACE-3302-6D42-A2FE-35421390B5DE}"/>
              </a:ext>
            </a:extLst>
          </p:cNvPr>
          <p:cNvPicPr>
            <a:picLocks noChangeAspect="1"/>
          </p:cNvPicPr>
          <p:nvPr/>
        </p:nvPicPr>
        <p:blipFill>
          <a:blip r:embed="rId7"/>
          <a:stretch>
            <a:fillRect/>
          </a:stretch>
        </p:blipFill>
        <p:spPr>
          <a:xfrm>
            <a:off x="911372" y="6239596"/>
            <a:ext cx="7648389" cy="3227355"/>
          </a:xfrm>
          <a:prstGeom prst="rect">
            <a:avLst/>
          </a:prstGeom>
        </p:spPr>
      </p:pic>
      <p:grpSp>
        <p:nvGrpSpPr>
          <p:cNvPr id="18" name="Group 17">
            <a:extLst>
              <a:ext uri="{FF2B5EF4-FFF2-40B4-BE49-F238E27FC236}">
                <a16:creationId xmlns:a16="http://schemas.microsoft.com/office/drawing/2014/main" id="{5C3DD26C-C2BD-9641-94A1-B770BC325F88}"/>
              </a:ext>
            </a:extLst>
          </p:cNvPr>
          <p:cNvGrpSpPr/>
          <p:nvPr/>
        </p:nvGrpSpPr>
        <p:grpSpPr>
          <a:xfrm>
            <a:off x="19089535" y="21306029"/>
            <a:ext cx="6365543" cy="8314003"/>
            <a:chOff x="1444674" y="6449555"/>
            <a:chExt cx="7321447" cy="9562505"/>
          </a:xfrm>
        </p:grpSpPr>
        <p:pic>
          <p:nvPicPr>
            <p:cNvPr id="19" name="Picture 18">
              <a:extLst>
                <a:ext uri="{FF2B5EF4-FFF2-40B4-BE49-F238E27FC236}">
                  <a16:creationId xmlns:a16="http://schemas.microsoft.com/office/drawing/2014/main" id="{762C627A-E3E1-3C45-A988-29EC889C41E1}"/>
                </a:ext>
              </a:extLst>
            </p:cNvPr>
            <p:cNvPicPr>
              <a:picLocks noChangeAspect="1"/>
            </p:cNvPicPr>
            <p:nvPr/>
          </p:nvPicPr>
          <p:blipFill rotWithShape="1">
            <a:blip r:embed="rId8"/>
            <a:srcRect t="14979" b="17008"/>
            <a:stretch/>
          </p:blipFill>
          <p:spPr>
            <a:xfrm>
              <a:off x="1444674" y="7964929"/>
              <a:ext cx="7321447" cy="7046472"/>
            </a:xfrm>
            <a:prstGeom prst="rect">
              <a:avLst/>
            </a:prstGeom>
          </p:spPr>
        </p:pic>
        <p:pic>
          <p:nvPicPr>
            <p:cNvPr id="20" name="Picture 19">
              <a:extLst>
                <a:ext uri="{FF2B5EF4-FFF2-40B4-BE49-F238E27FC236}">
                  <a16:creationId xmlns:a16="http://schemas.microsoft.com/office/drawing/2014/main" id="{9E05BE9F-4C8D-6E4D-89AB-0C0C28139C8D}"/>
                </a:ext>
              </a:extLst>
            </p:cNvPr>
            <p:cNvPicPr>
              <a:picLocks noChangeAspect="1"/>
            </p:cNvPicPr>
            <p:nvPr/>
          </p:nvPicPr>
          <p:blipFill>
            <a:blip r:embed="rId9"/>
            <a:stretch>
              <a:fillRect/>
            </a:stretch>
          </p:blipFill>
          <p:spPr>
            <a:xfrm>
              <a:off x="3549648" y="6449555"/>
              <a:ext cx="3111500" cy="1778000"/>
            </a:xfrm>
            <a:prstGeom prst="rect">
              <a:avLst/>
            </a:prstGeom>
          </p:spPr>
        </p:pic>
        <p:pic>
          <p:nvPicPr>
            <p:cNvPr id="21" name="Picture 20">
              <a:extLst>
                <a:ext uri="{FF2B5EF4-FFF2-40B4-BE49-F238E27FC236}">
                  <a16:creationId xmlns:a16="http://schemas.microsoft.com/office/drawing/2014/main" id="{F3D1544F-78EF-E146-AF8E-59C45A30B65A}"/>
                </a:ext>
              </a:extLst>
            </p:cNvPr>
            <p:cNvPicPr>
              <a:picLocks noChangeAspect="1"/>
            </p:cNvPicPr>
            <p:nvPr/>
          </p:nvPicPr>
          <p:blipFill rotWithShape="1">
            <a:blip r:embed="rId8"/>
            <a:srcRect t="82992" r="36990" b="5789"/>
            <a:stretch/>
          </p:blipFill>
          <p:spPr>
            <a:xfrm>
              <a:off x="2798784" y="14849709"/>
              <a:ext cx="4613226" cy="1162351"/>
            </a:xfrm>
            <a:prstGeom prst="rect">
              <a:avLst/>
            </a:prstGeom>
          </p:spPr>
        </p:pic>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44</Words>
  <Application>Microsoft Macintosh PowerPoint</Application>
  <PresentationFormat>Custom</PresentationFormat>
  <Paragraphs>69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Wingdings</vt:lpstr>
      <vt:lpstr>Office Theme</vt:lpstr>
      <vt:lpstr>PowerPoint Presentation</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Kelly GUO</cp:lastModifiedBy>
  <cp:revision>53</cp:revision>
  <dcterms:modified xsi:type="dcterms:W3CDTF">2019-12-09T01:37:03Z</dcterms:modified>
</cp:coreProperties>
</file>