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72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15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7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0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8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5F60-6E14-4D14-8E57-90EC333BC78A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DE08-A5A6-456F-8FEB-DF305006D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65963" y="2044694"/>
            <a:ext cx="389852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タイトル画面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5107764" y="4933398"/>
            <a:ext cx="3856723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ゲーム</a:t>
            </a:r>
            <a:r>
              <a:rPr kumimoji="1" lang="ja-JP" altLang="en-US" sz="2800" dirty="0" smtClean="0"/>
              <a:t>画面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4788024" y="3329722"/>
            <a:ext cx="727989" cy="73119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SAVE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056073" y="3628870"/>
            <a:ext cx="900100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Load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496232" y="3310564"/>
            <a:ext cx="964199" cy="7503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Config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>
            <a:stCxn id="5" idx="2"/>
            <a:endCxn id="8" idx="0"/>
          </p:cNvCxnSpPr>
          <p:nvPr/>
        </p:nvCxnSpPr>
        <p:spPr>
          <a:xfrm flipH="1">
            <a:off x="6506123" y="2764774"/>
            <a:ext cx="509102" cy="864096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794461" y="2725202"/>
            <a:ext cx="0" cy="585362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6936359" y="3853298"/>
            <a:ext cx="559874" cy="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16013" y="3853298"/>
            <a:ext cx="559874" cy="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5346189" y="4060918"/>
            <a:ext cx="0" cy="864096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506123" y="4049146"/>
            <a:ext cx="0" cy="864096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7970842" y="4069302"/>
            <a:ext cx="0" cy="864096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2869465" y="5009598"/>
            <a:ext cx="1728192" cy="5676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章タイトル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6" idx="1"/>
          </p:cNvCxnSpPr>
          <p:nvPr/>
        </p:nvCxnSpPr>
        <p:spPr>
          <a:xfrm flipH="1">
            <a:off x="4596130" y="5293438"/>
            <a:ext cx="511634" cy="11244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4122053" y="2412002"/>
            <a:ext cx="943910" cy="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2753901" y="2128162"/>
            <a:ext cx="1368152" cy="5676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Extra</a:t>
            </a:r>
            <a:endParaRPr kumimoji="1" lang="ja-JP" altLang="en-US" sz="24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869465" y="1590756"/>
            <a:ext cx="0" cy="537406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>
            <a:off x="1721264" y="1158708"/>
            <a:ext cx="15054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オマケ</a:t>
            </a:r>
            <a:endParaRPr kumimoji="1" lang="ja-JP" altLang="en-US" sz="2000" dirty="0"/>
          </a:p>
        </p:txBody>
      </p:sp>
      <p:sp>
        <p:nvSpPr>
          <p:cNvPr id="54" name="角丸四角形 53"/>
          <p:cNvSpPr/>
          <p:nvPr/>
        </p:nvSpPr>
        <p:spPr>
          <a:xfrm>
            <a:off x="349243" y="2188710"/>
            <a:ext cx="183620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サウンドモー</a:t>
            </a:r>
            <a:r>
              <a:rPr lang="ja-JP" altLang="en-US" sz="2000" dirty="0"/>
              <a:t>ド</a:t>
            </a:r>
            <a:endParaRPr kumimoji="1" lang="ja-JP" altLang="en-US" sz="2000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194027" y="2412002"/>
            <a:ext cx="559874" cy="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3877635" y="1590756"/>
            <a:ext cx="0" cy="537406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/>
          <p:cNvSpPr/>
          <p:nvPr/>
        </p:nvSpPr>
        <p:spPr>
          <a:xfrm>
            <a:off x="3437977" y="1158708"/>
            <a:ext cx="15054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CG</a:t>
            </a:r>
            <a:r>
              <a:rPr kumimoji="1" lang="ja-JP" altLang="en-US" sz="2000" dirty="0" smtClean="0"/>
              <a:t>モード</a:t>
            </a:r>
            <a:endParaRPr kumimoji="1" lang="ja-JP" altLang="en-US" sz="2000" dirty="0"/>
          </a:p>
        </p:txBody>
      </p:sp>
      <p:sp>
        <p:nvSpPr>
          <p:cNvPr id="59" name="角丸四角形 58"/>
          <p:cNvSpPr/>
          <p:nvPr/>
        </p:nvSpPr>
        <p:spPr>
          <a:xfrm>
            <a:off x="2051720" y="3095360"/>
            <a:ext cx="15054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Chapters</a:t>
            </a:r>
            <a:endParaRPr kumimoji="1" lang="ja-JP" altLang="en-US" sz="2000" dirty="0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3351469" y="2695842"/>
            <a:ext cx="0" cy="398698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3198087" y="4481194"/>
            <a:ext cx="0" cy="528404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2648275" y="4049146"/>
            <a:ext cx="15054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Tips</a:t>
            </a:r>
            <a:endParaRPr kumimoji="1" lang="ja-JP" altLang="en-US" sz="200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3333585" y="3526588"/>
            <a:ext cx="0" cy="53433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5539643" y="1301224"/>
            <a:ext cx="484531" cy="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5727782" y="1193212"/>
            <a:ext cx="10825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>
            <a:off x="5540724" y="1557412"/>
            <a:ext cx="484531" cy="0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5728863" y="1449400"/>
            <a:ext cx="108252" cy="21602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5992106" y="1158708"/>
            <a:ext cx="23471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 smtClean="0"/>
              <a:t>：タイトル画面</a:t>
            </a:r>
            <a:r>
              <a:rPr lang="ja-JP" altLang="en-US" sz="1050" b="1" dirty="0"/>
              <a:t>経由</a:t>
            </a:r>
            <a:r>
              <a:rPr lang="ja-JP" altLang="en-US" sz="1050" b="1" dirty="0" smtClean="0"/>
              <a:t>の場合、機能しない</a:t>
            </a:r>
            <a:endParaRPr kumimoji="1" lang="ja-JP" altLang="en-US" sz="105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992105" y="1412624"/>
            <a:ext cx="22124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 smtClean="0"/>
              <a:t>：章タイトル経由の場合、機能しない</a:t>
            </a:r>
            <a:endParaRPr kumimoji="1" lang="ja-JP" altLang="en-US" sz="1050" b="1" dirty="0"/>
          </a:p>
        </p:txBody>
      </p:sp>
      <p:cxnSp>
        <p:nvCxnSpPr>
          <p:cNvPr id="112" name="直線コネクタ 111"/>
          <p:cNvCxnSpPr/>
          <p:nvPr/>
        </p:nvCxnSpPr>
        <p:spPr>
          <a:xfrm>
            <a:off x="5741824" y="3745286"/>
            <a:ext cx="10825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 flipH="1" flipV="1">
            <a:off x="5516013" y="3418576"/>
            <a:ext cx="1980220" cy="10424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6075887" y="3310564"/>
            <a:ext cx="10825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 flipV="1">
            <a:off x="5292080" y="2764774"/>
            <a:ext cx="0" cy="5457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3234625" y="3733128"/>
            <a:ext cx="197919" cy="1080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683568" y="2606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 dirty="0" smtClean="0"/>
              <a:t>画面遷移図</a:t>
            </a:r>
            <a:endParaRPr kumimoji="1" lang="ja-JP" altLang="en-US" sz="2800" u="sng" dirty="0"/>
          </a:p>
        </p:txBody>
      </p:sp>
      <p:cxnSp>
        <p:nvCxnSpPr>
          <p:cNvPr id="128" name="直線コネクタ 127"/>
          <p:cNvCxnSpPr/>
          <p:nvPr/>
        </p:nvCxnSpPr>
        <p:spPr>
          <a:xfrm>
            <a:off x="3799259" y="3329722"/>
            <a:ext cx="197919" cy="1080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4255874" y="4049146"/>
            <a:ext cx="596073" cy="960452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>
            <a:off x="3887547" y="2695842"/>
            <a:ext cx="5335" cy="1353304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V="1">
            <a:off x="4118233" y="2620758"/>
            <a:ext cx="947730" cy="23888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>
            <a:off x="8676456" y="2764774"/>
            <a:ext cx="0" cy="21709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角丸四角形 176"/>
          <p:cNvSpPr/>
          <p:nvPr/>
        </p:nvSpPr>
        <p:spPr>
          <a:xfrm>
            <a:off x="8130731" y="2706946"/>
            <a:ext cx="964199" cy="3781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52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Mahiro</dc:creator>
  <cp:lastModifiedBy>Mahiro</cp:lastModifiedBy>
  <cp:revision>7</cp:revision>
  <dcterms:created xsi:type="dcterms:W3CDTF">2017-05-18T08:18:15Z</dcterms:created>
  <dcterms:modified xsi:type="dcterms:W3CDTF">2017-05-18T10:25:33Z</dcterms:modified>
</cp:coreProperties>
</file>