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47D2-0AF4-2DF2-5BDD-C1FA9DD4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F689E-5709-F5A4-FA5C-568FEC1B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9BD9A-5049-435F-24EB-142DC38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052D-E860-7919-1293-F1D8F65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16058-C075-732A-2693-2BF6AD7E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3F99A-B5F9-82A9-B959-D8116AB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B0467-03E7-8336-DF24-CB404A42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5CCB8-58C5-E9DB-0DDA-342AC63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1AB2-5456-0B92-B2BC-7D63A9BE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70F23-E851-2AA3-6DF1-8F398008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F394D-2055-D2BD-444C-F697557B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2EC2F-EA29-A9BA-2782-3B29DA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670E7-432C-FE5F-F4C9-F327959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8293-9A7B-1C70-AE79-12B8D114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49E25-2012-3E71-BA7C-E787AAFD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0105-8ED3-4A13-327C-28C393F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C2829-3746-DC21-B97B-6B272745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491E-86D1-6ECC-B791-04D22A75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5AC1-CF9E-7FE1-4ADD-D99BB600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EABF-60A1-E55B-0441-0628395F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6813-EC29-510D-99A1-D0712E5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4A37D-C092-B21A-B915-A232C617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BE1E6-EC59-A1F4-EC97-0A2563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B83A2-5CFC-FCE3-EC74-3D3856A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A9331-971C-D625-2783-F219530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B3E59-FE7D-1441-8CC3-9DE06EA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60DA2-E7F9-B810-4CE0-4B4FCB1E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98BDD-9824-FED3-F21D-A0114BE6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9470-6455-9D67-3B86-F3D2922A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D2A24-93C1-F501-E9D9-A161757F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D27EC-DD89-2252-C818-E64A2DE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7C95-EF68-C57F-3268-A594527F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2CDC-CBE9-8546-BA15-80FDF816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149A9-F5A7-488E-3CFF-D2F8226A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37CCC-0140-15E8-FDC6-CE17203F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CBFAF-B636-725B-C293-88E4129D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51AD4-5032-EDAD-CE8D-1C82A486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29E65F-D902-632D-9F2E-E5FC60DB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04D75-38F9-5B44-93CC-A3966A96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A943-3153-C40B-EEE8-68854DFA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38E16-4002-4703-906C-696AA13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F3553-3E94-883D-17D9-520B0EC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C5E81-72D5-12FE-E8FA-5D3A4B3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9267E-1E00-F06B-EB35-0907258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8797A-F47E-25CE-6717-29E692FB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830ED-8C9B-1D56-9705-7DA2D37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ECCD-2573-45C9-DF0A-F5716E58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A380-2691-DB52-E611-58E352A5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2ACFD-877A-6CE3-770D-F3908D14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0BCFD-B4B2-DC69-49B2-975FD53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1D511-07C9-7B03-604D-CC3E327C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3D5DF-F203-65C6-4C64-996C13BF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F107-1E75-ADDB-7EEA-E5EB44C1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D12C6-8AD1-7D30-C51D-FD2C7794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FCB62-5D27-1011-31FB-06DAD667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57DEC-8A0E-C9A6-65D2-C169DAC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344A-F0E8-E4AF-D0C1-8758137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0CC6B-D260-85D1-42D4-C83494C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32A18-5FCD-20C8-F4E0-9F9994C2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65A0F-7354-9A71-DFAA-85EBA8ED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D235A-D6C1-6ABB-0413-0DCE1990C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EED71-61D1-25A5-FCDB-7224457B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655AE-250D-849D-ADA3-80F46FD8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FD11E6-1654-88DC-EBC8-68A8009E4A41}"/>
              </a:ext>
            </a:extLst>
          </p:cNvPr>
          <p:cNvSpPr/>
          <p:nvPr/>
        </p:nvSpPr>
        <p:spPr>
          <a:xfrm>
            <a:off x="1530334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C128-5728-9075-912F-D1F6BE00F8B5}"/>
              </a:ext>
            </a:extLst>
          </p:cNvPr>
          <p:cNvSpPr/>
          <p:nvPr/>
        </p:nvSpPr>
        <p:spPr>
          <a:xfrm>
            <a:off x="4700254" y="720700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75901-DDD6-403B-1175-354CEBC489EF}"/>
              </a:ext>
            </a:extLst>
          </p:cNvPr>
          <p:cNvSpPr/>
          <p:nvPr/>
        </p:nvSpPr>
        <p:spPr>
          <a:xfrm>
            <a:off x="8026928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7D2F7-C0B0-392C-378D-B9D5E02017E5}"/>
              </a:ext>
            </a:extLst>
          </p:cNvPr>
          <p:cNvSpPr/>
          <p:nvPr/>
        </p:nvSpPr>
        <p:spPr>
          <a:xfrm>
            <a:off x="4700254" y="2828176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스캔 노이즈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ED4EC-E9B0-0372-D402-B71889E2A589}"/>
              </a:ext>
            </a:extLst>
          </p:cNvPr>
          <p:cNvSpPr/>
          <p:nvPr/>
        </p:nvSpPr>
        <p:spPr>
          <a:xfrm>
            <a:off x="4700254" y="49356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데이터 생성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B2E8766-2A18-65F8-6E39-75447681ED9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940232" y="876663"/>
            <a:ext cx="733106" cy="316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E415B2A-17EF-566E-691A-390655822E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188529" y="798286"/>
            <a:ext cx="733106" cy="33266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72284B-C5A1-9AD8-2176-EA7F15E2003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1745" y="2096918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610562-6280-D705-38B3-6631EA1132B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91745" y="4204394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6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이선민</dc:creator>
  <cp:lastModifiedBy>이선민</cp:lastModifiedBy>
  <cp:revision>1</cp:revision>
  <dcterms:created xsi:type="dcterms:W3CDTF">2023-06-05T10:30:58Z</dcterms:created>
  <dcterms:modified xsi:type="dcterms:W3CDTF">2023-06-05T10:42:03Z</dcterms:modified>
</cp:coreProperties>
</file>