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A47D2-0AF4-2DF2-5BDD-C1FA9DD4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F689E-5709-F5A4-FA5C-568FEC1B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9BD9A-5049-435F-24EB-142DC383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E052D-E860-7919-1293-F1D8F65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16058-C075-732A-2693-2BF6AD7E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3F99A-B5F9-82A9-B959-D8116ABD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B0467-03E7-8336-DF24-CB404A42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5CCB8-58C5-E9DB-0DDA-342AC63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1AB2-5456-0B92-B2BC-7D63A9BE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70F23-E851-2AA3-6DF1-8F398008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1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3F394D-2055-D2BD-444C-F697557B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2EC2F-EA29-A9BA-2782-3B29DAB9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670E7-432C-FE5F-F4C9-F3279593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E8293-9A7B-1C70-AE79-12B8D114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49E25-2012-3E71-BA7C-E787AAFD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0105-8ED3-4A13-327C-28C393F0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C2829-3746-DC21-B97B-6B272745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0491E-86D1-6ECC-B791-04D22A75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E5AC1-CF9E-7FE1-4ADD-D99BB600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6EABF-60A1-E55B-0441-0628395F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6813-EC29-510D-99A1-D0712E51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4A37D-C092-B21A-B915-A232C617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BE1E6-EC59-A1F4-EC97-0A25633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B83A2-5CFC-FCE3-EC74-3D3856A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A9331-971C-D625-2783-F2195305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B3E59-FE7D-1441-8CC3-9DE06EAB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60DA2-E7F9-B810-4CE0-4B4FCB1E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98BDD-9824-FED3-F21D-A0114BE6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39470-6455-9D67-3B86-F3D2922A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D2A24-93C1-F501-E9D9-A161757F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D27EC-DD89-2252-C818-E64A2DEA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4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7C95-EF68-C57F-3268-A594527F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D2CDC-CBE9-8546-BA15-80FDF816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149A9-F5A7-488E-3CFF-D2F8226A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137CCC-0140-15E8-FDC6-CE17203F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CBFAF-B636-725B-C293-88E4129D8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51AD4-5032-EDAD-CE8D-1C82A486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29E65F-D902-632D-9F2E-E5FC60DB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04D75-38F9-5B44-93CC-A3966A96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9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A943-3153-C40B-EEE8-68854DFA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038E16-4002-4703-906C-696AA13C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F3553-3E94-883D-17D9-520B0EC7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7C5E81-72D5-12FE-E8FA-5D3A4B38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9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89267E-1E00-F06B-EB35-0907258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8797A-F47E-25CE-6717-29E692FB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830ED-8C9B-1D56-9705-7DA2D37D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6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ECCD-2573-45C9-DF0A-F5716E58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5A380-2691-DB52-E611-58E352A5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2ACFD-877A-6CE3-770D-F3908D14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0BCFD-B4B2-DC69-49B2-975FD532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1D511-07C9-7B03-604D-CC3E327C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3D5DF-F203-65C6-4C64-996C13BF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0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F107-1E75-ADDB-7EEA-E5EB44C1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D12C6-8AD1-7D30-C51D-FD2C77942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FCB62-5D27-1011-31FB-06DAD667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57DEC-8A0E-C9A6-65D2-C169DAC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344A-F0E8-E4AF-D0C1-87581374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0CC6B-D260-85D1-42D4-C83494C6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32A18-5FCD-20C8-F4E0-9F9994C2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65A0F-7354-9A71-DFAA-85EBA8ED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D235A-D6C1-6ABB-0413-0DCE1990C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DB23-330D-44AF-B3E3-578533541C19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EED71-61D1-25A5-FCDB-7224457B0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655AE-250D-849D-ADA3-80F46FD8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A018-FB84-4DA4-9306-DBB3F0225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FD11E6-1654-88DC-EBC8-68A8009E4A41}"/>
              </a:ext>
            </a:extLst>
          </p:cNvPr>
          <p:cNvSpPr/>
          <p:nvPr/>
        </p:nvSpPr>
        <p:spPr>
          <a:xfrm>
            <a:off x="1530334" y="7188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C128-5728-9075-912F-D1F6BE00F8B5}"/>
              </a:ext>
            </a:extLst>
          </p:cNvPr>
          <p:cNvSpPr/>
          <p:nvPr/>
        </p:nvSpPr>
        <p:spPr>
          <a:xfrm>
            <a:off x="4700254" y="720700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삽입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75901-DDD6-403B-1175-354CEBC489EF}"/>
              </a:ext>
            </a:extLst>
          </p:cNvPr>
          <p:cNvSpPr/>
          <p:nvPr/>
        </p:nvSpPr>
        <p:spPr>
          <a:xfrm>
            <a:off x="8026928" y="7188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글자 삽입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7D2F7-C0B0-392C-378D-B9D5E02017E5}"/>
              </a:ext>
            </a:extLst>
          </p:cNvPr>
          <p:cNvSpPr/>
          <p:nvPr/>
        </p:nvSpPr>
        <p:spPr>
          <a:xfrm>
            <a:off x="4700254" y="2828176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스캔 노이즈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FED4EC-E9B0-0372-D402-B71889E2A589}"/>
              </a:ext>
            </a:extLst>
          </p:cNvPr>
          <p:cNvSpPr/>
          <p:nvPr/>
        </p:nvSpPr>
        <p:spPr>
          <a:xfrm>
            <a:off x="4700254" y="4935652"/>
            <a:ext cx="2382982" cy="137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처방전 데이터 생성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4B2E8766-2A18-65F8-6E39-75447681ED9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940232" y="876663"/>
            <a:ext cx="733106" cy="3169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E415B2A-17EF-566E-691A-390655822E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188529" y="798286"/>
            <a:ext cx="733106" cy="33266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72284B-C5A1-9AD8-2176-EA7F15E2003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91745" y="2096918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610562-6280-D705-38B3-6631EA1132B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91745" y="4204394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5BB74-85BF-35B4-D98D-1BCE8E7F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05" y="73891"/>
            <a:ext cx="484621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688B05-E6E7-5F5B-7DEE-DDA7732CCF18}"/>
              </a:ext>
            </a:extLst>
          </p:cNvPr>
          <p:cNvSpPr/>
          <p:nvPr/>
        </p:nvSpPr>
        <p:spPr>
          <a:xfrm>
            <a:off x="4110182" y="1099127"/>
            <a:ext cx="4322618" cy="1274618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5748D-E926-E09B-DD62-665807A7E425}"/>
              </a:ext>
            </a:extLst>
          </p:cNvPr>
          <p:cNvSpPr txBox="1"/>
          <p:nvPr/>
        </p:nvSpPr>
        <p:spPr>
          <a:xfrm>
            <a:off x="692210" y="583333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처방전 글자 삽입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14875-9CE4-969C-3BAD-F5CCF9C6D42E}"/>
              </a:ext>
            </a:extLst>
          </p:cNvPr>
          <p:cNvSpPr txBox="1"/>
          <p:nvPr/>
        </p:nvSpPr>
        <p:spPr>
          <a:xfrm>
            <a:off x="692210" y="952665"/>
            <a:ext cx="30620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요양기관기호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교부번호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성명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환자 주민등록번호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전화번호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팩스번호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e-mail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질병분류기호</a:t>
            </a:r>
            <a:r>
              <a:rPr lang="en-US" altLang="ko-KR" dirty="0"/>
              <a:t>(</a:t>
            </a:r>
            <a:r>
              <a:rPr lang="ko-KR" altLang="en-US" dirty="0"/>
              <a:t>조사 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처방의료인 성명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면허종류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의사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면허번호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제 </a:t>
            </a:r>
            <a:r>
              <a:rPr lang="en-US" altLang="ko-KR" dirty="0">
                <a:solidFill>
                  <a:srgbClr val="FF0000"/>
                </a:solidFill>
              </a:rPr>
              <a:t>XXXXX </a:t>
            </a:r>
            <a:r>
              <a:rPr lang="ko-KR" altLang="en-US" dirty="0">
                <a:solidFill>
                  <a:srgbClr val="FF0000"/>
                </a:solidFill>
              </a:rPr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78607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5BB74-85BF-35B4-D98D-1BCE8E7F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05" y="73891"/>
            <a:ext cx="484621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5748D-E926-E09B-DD62-665807A7E425}"/>
              </a:ext>
            </a:extLst>
          </p:cNvPr>
          <p:cNvSpPr txBox="1"/>
          <p:nvPr/>
        </p:nvSpPr>
        <p:spPr>
          <a:xfrm>
            <a:off x="689004" y="583333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처방전 글자 삽입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14875-9CE4-969C-3BAD-F5CCF9C6D42E}"/>
              </a:ext>
            </a:extLst>
          </p:cNvPr>
          <p:cNvSpPr txBox="1"/>
          <p:nvPr/>
        </p:nvSpPr>
        <p:spPr>
          <a:xfrm>
            <a:off x="152278" y="952665"/>
            <a:ext cx="36279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처방의약품의 명칭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투약량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회 투약 횟수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총 투약일수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용법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주사제</a:t>
            </a:r>
            <a:r>
              <a:rPr lang="ko-KR" altLang="en-US" dirty="0"/>
              <a:t> 처방내역</a:t>
            </a:r>
            <a:r>
              <a:rPr lang="en-US" altLang="ko-KR" dirty="0"/>
              <a:t>(</a:t>
            </a:r>
            <a:r>
              <a:rPr lang="ko-KR" altLang="en-US" dirty="0"/>
              <a:t>네모로 체크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빈칸 </a:t>
            </a:r>
            <a:r>
              <a:rPr lang="en-US" altLang="ko-KR" dirty="0"/>
              <a:t>, </a:t>
            </a:r>
            <a:r>
              <a:rPr lang="ko-KR" altLang="en-US" dirty="0"/>
              <a:t>원내</a:t>
            </a:r>
            <a:r>
              <a:rPr lang="en-US" altLang="ko-KR" dirty="0"/>
              <a:t>, </a:t>
            </a:r>
            <a:r>
              <a:rPr lang="ko-KR" altLang="en-US" dirty="0"/>
              <a:t>원외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조제시</a:t>
            </a:r>
            <a:r>
              <a:rPr lang="ko-KR" altLang="en-US" dirty="0"/>
              <a:t> 참고 사항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교부일부터 </a:t>
            </a:r>
            <a:r>
              <a:rPr lang="en-US" altLang="ko-KR" dirty="0"/>
              <a:t>X </a:t>
            </a:r>
            <a:r>
              <a:rPr lang="ko-KR" altLang="en-US" dirty="0"/>
              <a:t>일간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조제기관의명칭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조제약사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조제량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조제연월일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처방의 변경 수정 확인 </a:t>
            </a:r>
            <a:r>
              <a:rPr lang="ko-KR" altLang="en-US" dirty="0" err="1"/>
              <a:t>대체시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9EEE05-01C9-1055-FB2A-37E4B9C5967A}"/>
              </a:ext>
            </a:extLst>
          </p:cNvPr>
          <p:cNvSpPr/>
          <p:nvPr/>
        </p:nvSpPr>
        <p:spPr>
          <a:xfrm>
            <a:off x="4110182" y="2327035"/>
            <a:ext cx="4322618" cy="430889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91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이선민</dc:creator>
  <cp:lastModifiedBy>이선민</cp:lastModifiedBy>
  <cp:revision>5</cp:revision>
  <dcterms:created xsi:type="dcterms:W3CDTF">2023-06-05T10:30:58Z</dcterms:created>
  <dcterms:modified xsi:type="dcterms:W3CDTF">2023-06-05T10:57:59Z</dcterms:modified>
</cp:coreProperties>
</file>