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54" y="15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47D2-0AF4-2DF2-5BDD-C1FA9DD4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F689E-5709-F5A4-FA5C-568FEC1B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9BD9A-5049-435F-24EB-142DC383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E052D-E860-7919-1293-F1D8F65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16058-C075-732A-2693-2BF6AD7E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3F99A-B5F9-82A9-B959-D8116AB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B0467-03E7-8336-DF24-CB404A42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5CCB8-58C5-E9DB-0DDA-342AC63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1AB2-5456-0B92-B2BC-7D63A9BE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70F23-E851-2AA3-6DF1-8F398008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1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F394D-2055-D2BD-444C-F697557B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2EC2F-EA29-A9BA-2782-3B29DAB9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670E7-432C-FE5F-F4C9-F327959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8293-9A7B-1C70-AE79-12B8D114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49E25-2012-3E71-BA7C-E787AAFD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0105-8ED3-4A13-327C-28C393F0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C2829-3746-DC21-B97B-6B272745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0491E-86D1-6ECC-B791-04D22A75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5AC1-CF9E-7FE1-4ADD-D99BB600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6EABF-60A1-E55B-0441-0628395F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6813-EC29-510D-99A1-D0712E5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4A37D-C092-B21A-B915-A232C617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BE1E6-EC59-A1F4-EC97-0A25633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B83A2-5CFC-FCE3-EC74-3D3856A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A9331-971C-D625-2783-F2195305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B3E59-FE7D-1441-8CC3-9DE06EA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60DA2-E7F9-B810-4CE0-4B4FCB1E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98BDD-9824-FED3-F21D-A0114BE6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9470-6455-9D67-3B86-F3D2922A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D2A24-93C1-F501-E9D9-A161757F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D27EC-DD89-2252-C818-E64A2DE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7C95-EF68-C57F-3268-A594527F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2CDC-CBE9-8546-BA15-80FDF816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149A9-F5A7-488E-3CFF-D2F8226A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37CCC-0140-15E8-FDC6-CE17203F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CBFAF-B636-725B-C293-88E4129D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51AD4-5032-EDAD-CE8D-1C82A486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29E65F-D902-632D-9F2E-E5FC60DB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04D75-38F9-5B44-93CC-A3966A96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A943-3153-C40B-EEE8-68854DFA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38E16-4002-4703-906C-696AA13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F3553-3E94-883D-17D9-520B0EC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C5E81-72D5-12FE-E8FA-5D3A4B38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9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9267E-1E00-F06B-EB35-0907258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8797A-F47E-25CE-6717-29E692FB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830ED-8C9B-1D56-9705-7DA2D37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ECCD-2573-45C9-DF0A-F5716E58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A380-2691-DB52-E611-58E352A5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2ACFD-877A-6CE3-770D-F3908D14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0BCFD-B4B2-DC69-49B2-975FD53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1D511-07C9-7B03-604D-CC3E327C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3D5DF-F203-65C6-4C64-996C13BF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F107-1E75-ADDB-7EEA-E5EB44C1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D12C6-8AD1-7D30-C51D-FD2C77942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FCB62-5D27-1011-31FB-06DAD667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57DEC-8A0E-C9A6-65D2-C169DAC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344A-F0E8-E4AF-D0C1-8758137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0CC6B-D260-85D1-42D4-C83494C6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32A18-5FCD-20C8-F4E0-9F9994C2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65A0F-7354-9A71-DFAA-85EBA8ED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D235A-D6C1-6ABB-0413-0DCE1990C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DB23-330D-44AF-B3E3-578533541C1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EED71-61D1-25A5-FCDB-7224457B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655AE-250D-849D-ADA3-80F46FD8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FD11E6-1654-88DC-EBC8-68A8009E4A41}"/>
              </a:ext>
            </a:extLst>
          </p:cNvPr>
          <p:cNvSpPr/>
          <p:nvPr/>
        </p:nvSpPr>
        <p:spPr>
          <a:xfrm>
            <a:off x="1530334" y="7188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C128-5728-9075-912F-D1F6BE00F8B5}"/>
              </a:ext>
            </a:extLst>
          </p:cNvPr>
          <p:cNvSpPr/>
          <p:nvPr/>
        </p:nvSpPr>
        <p:spPr>
          <a:xfrm>
            <a:off x="4700254" y="720700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삽입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75901-DDD6-403B-1175-354CEBC489EF}"/>
              </a:ext>
            </a:extLst>
          </p:cNvPr>
          <p:cNvSpPr/>
          <p:nvPr/>
        </p:nvSpPr>
        <p:spPr>
          <a:xfrm>
            <a:off x="8026928" y="7188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삽입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7D2F7-C0B0-392C-378D-B9D5E02017E5}"/>
              </a:ext>
            </a:extLst>
          </p:cNvPr>
          <p:cNvSpPr/>
          <p:nvPr/>
        </p:nvSpPr>
        <p:spPr>
          <a:xfrm>
            <a:off x="4700254" y="2828176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스캔 노이즈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ED4EC-E9B0-0372-D402-B71889E2A589}"/>
              </a:ext>
            </a:extLst>
          </p:cNvPr>
          <p:cNvSpPr/>
          <p:nvPr/>
        </p:nvSpPr>
        <p:spPr>
          <a:xfrm>
            <a:off x="4700254" y="49356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데이터 생성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B2E8766-2A18-65F8-6E39-75447681ED9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940232" y="876663"/>
            <a:ext cx="733106" cy="316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E415B2A-17EF-566E-691A-390655822E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188529" y="798286"/>
            <a:ext cx="733106" cy="33266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72284B-C5A1-9AD8-2176-EA7F15E2003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91745" y="2096918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610562-6280-D705-38B3-6631EA1132B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91745" y="4204394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EF93173C-63C1-48BD-0136-F2D177E9E964}"/>
              </a:ext>
            </a:extLst>
          </p:cNvPr>
          <p:cNvGrpSpPr/>
          <p:nvPr/>
        </p:nvGrpSpPr>
        <p:grpSpPr>
          <a:xfrm>
            <a:off x="1348509" y="372357"/>
            <a:ext cx="10157406" cy="6037085"/>
            <a:chOff x="1348509" y="372357"/>
            <a:chExt cx="10157406" cy="6037085"/>
          </a:xfrm>
        </p:grpSpPr>
        <p:pic>
          <p:nvPicPr>
            <p:cNvPr id="54" name="그림 53" descr="텍스트, 스크린샷, 번호, 평행이(가) 표시된 사진&#10;&#10;자동 생성된 설명">
              <a:extLst>
                <a:ext uri="{FF2B5EF4-FFF2-40B4-BE49-F238E27FC236}">
                  <a16:creationId xmlns:a16="http://schemas.microsoft.com/office/drawing/2014/main" id="{3ED1B6B2-456F-641A-30DF-4AB3570E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00"/>
            <a:stretch/>
          </p:blipFill>
          <p:spPr>
            <a:xfrm>
              <a:off x="1348509" y="372357"/>
              <a:ext cx="10157406" cy="603708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E4F54E8-0315-A6D4-070E-D97D17DE4D39}"/>
                </a:ext>
              </a:extLst>
            </p:cNvPr>
            <p:cNvSpPr/>
            <p:nvPr/>
          </p:nvSpPr>
          <p:spPr>
            <a:xfrm>
              <a:off x="2004291" y="1320800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77F7CA8-A0AD-9EC2-2AA8-0032A1E17B53}"/>
                </a:ext>
              </a:extLst>
            </p:cNvPr>
            <p:cNvSpPr/>
            <p:nvPr/>
          </p:nvSpPr>
          <p:spPr>
            <a:xfrm>
              <a:off x="4470400" y="1681018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9C8DA9D-0A1E-7046-753B-FE0012FA52E7}"/>
                </a:ext>
              </a:extLst>
            </p:cNvPr>
            <p:cNvSpPr/>
            <p:nvPr/>
          </p:nvSpPr>
          <p:spPr>
            <a:xfrm>
              <a:off x="6066994" y="1681018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A0D32AB-4803-3227-A29F-4FA608300A07}"/>
                </a:ext>
              </a:extLst>
            </p:cNvPr>
            <p:cNvSpPr/>
            <p:nvPr/>
          </p:nvSpPr>
          <p:spPr>
            <a:xfrm>
              <a:off x="7483479" y="1681018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C3D2409-95C6-6377-613F-CA2C5447C534}"/>
                </a:ext>
              </a:extLst>
            </p:cNvPr>
            <p:cNvSpPr/>
            <p:nvPr/>
          </p:nvSpPr>
          <p:spPr>
            <a:xfrm>
              <a:off x="2004291" y="2412406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F2A4CAD-F085-4376-57A2-05003A5CA4EE}"/>
                </a:ext>
              </a:extLst>
            </p:cNvPr>
            <p:cNvSpPr/>
            <p:nvPr/>
          </p:nvSpPr>
          <p:spPr>
            <a:xfrm>
              <a:off x="3020291" y="2412405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F8A260A-8EC8-5AE6-7EBE-FFD66E3576C0}"/>
                </a:ext>
              </a:extLst>
            </p:cNvPr>
            <p:cNvSpPr/>
            <p:nvPr/>
          </p:nvSpPr>
          <p:spPr>
            <a:xfrm>
              <a:off x="4100945" y="2412405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6E45A5-892D-B496-A939-B9E29FEB0407}"/>
                </a:ext>
              </a:extLst>
            </p:cNvPr>
            <p:cNvSpPr/>
            <p:nvPr/>
          </p:nvSpPr>
          <p:spPr>
            <a:xfrm>
              <a:off x="5052291" y="2412405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0FDF933-5E94-6E43-AA25-5B3297CF752C}"/>
                </a:ext>
              </a:extLst>
            </p:cNvPr>
            <p:cNvSpPr/>
            <p:nvPr/>
          </p:nvSpPr>
          <p:spPr>
            <a:xfrm>
              <a:off x="6066994" y="2412404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2F8D6B7-E9B4-F473-3113-BFC1F4F62780}"/>
                </a:ext>
              </a:extLst>
            </p:cNvPr>
            <p:cNvSpPr/>
            <p:nvPr/>
          </p:nvSpPr>
          <p:spPr>
            <a:xfrm>
              <a:off x="7230776" y="2412404"/>
              <a:ext cx="36021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19A85C9-9D0C-3AB5-9F55-93D541927645}"/>
                </a:ext>
              </a:extLst>
            </p:cNvPr>
            <p:cNvSpPr/>
            <p:nvPr/>
          </p:nvSpPr>
          <p:spPr>
            <a:xfrm>
              <a:off x="7663588" y="2412403"/>
              <a:ext cx="500060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F0981FF-2A25-2504-C0D1-0202BC9593C6}"/>
                </a:ext>
              </a:extLst>
            </p:cNvPr>
            <p:cNvSpPr/>
            <p:nvPr/>
          </p:nvSpPr>
          <p:spPr>
            <a:xfrm>
              <a:off x="1828800" y="2957348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7385D6D-069A-1FF9-2566-3AD375A1CEB5}"/>
                </a:ext>
              </a:extLst>
            </p:cNvPr>
            <p:cNvSpPr/>
            <p:nvPr/>
          </p:nvSpPr>
          <p:spPr>
            <a:xfrm>
              <a:off x="3092157" y="2957348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FD7FA4C-F479-D461-6760-0A7706AF374C}"/>
                </a:ext>
              </a:extLst>
            </p:cNvPr>
            <p:cNvSpPr/>
            <p:nvPr/>
          </p:nvSpPr>
          <p:spPr>
            <a:xfrm>
              <a:off x="3641720" y="2957348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E5B8D0F-EA59-F5B1-3AEA-87D714D07E76}"/>
                </a:ext>
              </a:extLst>
            </p:cNvPr>
            <p:cNvSpPr/>
            <p:nvPr/>
          </p:nvSpPr>
          <p:spPr>
            <a:xfrm>
              <a:off x="4191283" y="2989679"/>
              <a:ext cx="459224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913CBB7-D350-C5DD-74F6-438BEC0626C8}"/>
                </a:ext>
              </a:extLst>
            </p:cNvPr>
            <p:cNvSpPr/>
            <p:nvPr/>
          </p:nvSpPr>
          <p:spPr>
            <a:xfrm>
              <a:off x="5620484" y="2940594"/>
              <a:ext cx="434520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10AEF20-00EA-873D-8A68-922F6DEB9B18}"/>
                </a:ext>
              </a:extLst>
            </p:cNvPr>
            <p:cNvSpPr/>
            <p:nvPr/>
          </p:nvSpPr>
          <p:spPr>
            <a:xfrm>
              <a:off x="6186497" y="2928455"/>
              <a:ext cx="434520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85CFA7-E012-EF7E-2657-0E18B5227BC1}"/>
                </a:ext>
              </a:extLst>
            </p:cNvPr>
            <p:cNvSpPr/>
            <p:nvPr/>
          </p:nvSpPr>
          <p:spPr>
            <a:xfrm>
              <a:off x="7590994" y="2957348"/>
              <a:ext cx="434520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294A0D-DF36-51F4-9358-353E81E2D4F9}"/>
                </a:ext>
              </a:extLst>
            </p:cNvPr>
            <p:cNvSpPr/>
            <p:nvPr/>
          </p:nvSpPr>
          <p:spPr>
            <a:xfrm>
              <a:off x="7590994" y="3282867"/>
              <a:ext cx="459224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621B6BC-0E01-8ED0-2220-23ED2004F05A}"/>
                </a:ext>
              </a:extLst>
            </p:cNvPr>
            <p:cNvSpPr/>
            <p:nvPr/>
          </p:nvSpPr>
          <p:spPr>
            <a:xfrm>
              <a:off x="7590994" y="3598613"/>
              <a:ext cx="434520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82CE19-417C-C594-806D-7815F89921C4}"/>
                </a:ext>
              </a:extLst>
            </p:cNvPr>
            <p:cNvSpPr/>
            <p:nvPr/>
          </p:nvSpPr>
          <p:spPr>
            <a:xfrm>
              <a:off x="7590994" y="3892981"/>
              <a:ext cx="459224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056B8D6-38A3-4CB4-C3B8-6B3E94FB4971}"/>
                </a:ext>
              </a:extLst>
            </p:cNvPr>
            <p:cNvSpPr/>
            <p:nvPr/>
          </p:nvSpPr>
          <p:spPr>
            <a:xfrm>
              <a:off x="1828800" y="3359126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CC20A7-E424-809F-CB09-C0DB56FCD9CC}"/>
                </a:ext>
              </a:extLst>
            </p:cNvPr>
            <p:cNvSpPr/>
            <p:nvPr/>
          </p:nvSpPr>
          <p:spPr>
            <a:xfrm>
              <a:off x="3929425" y="3391458"/>
              <a:ext cx="53173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37272A9-5AD2-AB9A-D17A-0EA0F02C9BC4}"/>
                </a:ext>
              </a:extLst>
            </p:cNvPr>
            <p:cNvSpPr/>
            <p:nvPr/>
          </p:nvSpPr>
          <p:spPr>
            <a:xfrm>
              <a:off x="3929425" y="3793237"/>
              <a:ext cx="53173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61EED06-73C2-191C-D267-A31621F1272C}"/>
                </a:ext>
              </a:extLst>
            </p:cNvPr>
            <p:cNvSpPr/>
            <p:nvPr/>
          </p:nvSpPr>
          <p:spPr>
            <a:xfrm>
              <a:off x="1828800" y="4079564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FD6E4D-FAB4-85A2-3ED2-AC4BEA83245B}"/>
                </a:ext>
              </a:extLst>
            </p:cNvPr>
            <p:cNvSpPr/>
            <p:nvPr/>
          </p:nvSpPr>
          <p:spPr>
            <a:xfrm>
              <a:off x="4731611" y="4156071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F42D88C-3E10-E8B2-0D36-D4079B0924AA}"/>
                </a:ext>
              </a:extLst>
            </p:cNvPr>
            <p:cNvSpPr/>
            <p:nvPr/>
          </p:nvSpPr>
          <p:spPr>
            <a:xfrm>
              <a:off x="8653177" y="4198441"/>
              <a:ext cx="459224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AB85786-3F8C-1232-E606-97DDD5B2E500}"/>
                </a:ext>
              </a:extLst>
            </p:cNvPr>
            <p:cNvSpPr/>
            <p:nvPr/>
          </p:nvSpPr>
          <p:spPr>
            <a:xfrm>
              <a:off x="6652774" y="4442397"/>
              <a:ext cx="45922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B38B495-3883-8704-0997-7574A435DA61}"/>
                </a:ext>
              </a:extLst>
            </p:cNvPr>
            <p:cNvSpPr/>
            <p:nvPr/>
          </p:nvSpPr>
          <p:spPr>
            <a:xfrm>
              <a:off x="8672943" y="4484768"/>
              <a:ext cx="439457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8F82C3-1BFE-110D-45E0-B64C4D1B914D}"/>
                </a:ext>
              </a:extLst>
            </p:cNvPr>
            <p:cNvSpPr/>
            <p:nvPr/>
          </p:nvSpPr>
          <p:spPr>
            <a:xfrm>
              <a:off x="7808254" y="4789274"/>
              <a:ext cx="864689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30~36</a:t>
              </a:r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FC3B091-F171-DA23-5E61-9B3E853C243B}"/>
                </a:ext>
              </a:extLst>
            </p:cNvPr>
            <p:cNvSpPr/>
            <p:nvPr/>
          </p:nvSpPr>
          <p:spPr>
            <a:xfrm>
              <a:off x="2155602" y="5140559"/>
              <a:ext cx="864689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7246A1A-CC07-AB04-18AA-F0A3F62EE118}"/>
                </a:ext>
              </a:extLst>
            </p:cNvPr>
            <p:cNvSpPr/>
            <p:nvPr/>
          </p:nvSpPr>
          <p:spPr>
            <a:xfrm>
              <a:off x="5609273" y="5123804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E25DB93-6960-4ECF-B185-F87E7FF14C02}"/>
                </a:ext>
              </a:extLst>
            </p:cNvPr>
            <p:cNvSpPr/>
            <p:nvPr/>
          </p:nvSpPr>
          <p:spPr>
            <a:xfrm>
              <a:off x="6749291" y="5539441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5FCE5B1-9865-D77F-2D6B-5E34D4B40B56}"/>
                </a:ext>
              </a:extLst>
            </p:cNvPr>
            <p:cNvSpPr/>
            <p:nvPr/>
          </p:nvSpPr>
          <p:spPr>
            <a:xfrm>
              <a:off x="7394540" y="5539441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F82A824-0C47-0E45-5F1D-F7F36DCD1E35}"/>
                </a:ext>
              </a:extLst>
            </p:cNvPr>
            <p:cNvSpPr/>
            <p:nvPr/>
          </p:nvSpPr>
          <p:spPr>
            <a:xfrm>
              <a:off x="10139084" y="5140559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A8B6A76-AAAF-EA00-EC36-8FBBE0C946A9}"/>
                </a:ext>
              </a:extLst>
            </p:cNvPr>
            <p:cNvSpPr/>
            <p:nvPr/>
          </p:nvSpPr>
          <p:spPr>
            <a:xfrm>
              <a:off x="10139083" y="5825768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8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304C7B-113E-0D08-F605-0A99A5DDCC4D}"/>
              </a:ext>
            </a:extLst>
          </p:cNvPr>
          <p:cNvGrpSpPr/>
          <p:nvPr/>
        </p:nvGrpSpPr>
        <p:grpSpPr>
          <a:xfrm>
            <a:off x="1400748" y="831273"/>
            <a:ext cx="10054114" cy="5551054"/>
            <a:chOff x="1400748" y="831273"/>
            <a:chExt cx="10054114" cy="5551054"/>
          </a:xfrm>
        </p:grpSpPr>
        <p:pic>
          <p:nvPicPr>
            <p:cNvPr id="54" name="그림 53" descr="텍스트, 스크린샷, 번호, 평행이(가) 표시된 사진&#10;&#10;자동 생성된 설명">
              <a:extLst>
                <a:ext uri="{FF2B5EF4-FFF2-40B4-BE49-F238E27FC236}">
                  <a16:creationId xmlns:a16="http://schemas.microsoft.com/office/drawing/2014/main" id="{3ED1B6B2-456F-641A-30DF-4AB3570E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75"/>
            <a:stretch/>
          </p:blipFill>
          <p:spPr>
            <a:xfrm>
              <a:off x="1400748" y="831273"/>
              <a:ext cx="10026066" cy="555105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4B2959-E9F6-C716-D844-8B3297863D75}"/>
                </a:ext>
              </a:extLst>
            </p:cNvPr>
            <p:cNvSpPr/>
            <p:nvPr/>
          </p:nvSpPr>
          <p:spPr>
            <a:xfrm>
              <a:off x="10360755" y="976677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A400E4-4F6E-1391-D7C2-7CB9C189A371}"/>
                </a:ext>
              </a:extLst>
            </p:cNvPr>
            <p:cNvSpPr/>
            <p:nvPr/>
          </p:nvSpPr>
          <p:spPr>
            <a:xfrm>
              <a:off x="7035664" y="1263004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581E644-5123-4162-EE61-A2DED350587C}"/>
                </a:ext>
              </a:extLst>
            </p:cNvPr>
            <p:cNvSpPr/>
            <p:nvPr/>
          </p:nvSpPr>
          <p:spPr>
            <a:xfrm>
              <a:off x="2694573" y="3390900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AF2C02-9DB3-3BC6-7F6E-00E35D66A226}"/>
                </a:ext>
              </a:extLst>
            </p:cNvPr>
            <p:cNvSpPr/>
            <p:nvPr/>
          </p:nvSpPr>
          <p:spPr>
            <a:xfrm>
              <a:off x="4126210" y="3397827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E53A2B-387F-A22C-B394-5D21675B6FAA}"/>
                </a:ext>
              </a:extLst>
            </p:cNvPr>
            <p:cNvSpPr/>
            <p:nvPr/>
          </p:nvSpPr>
          <p:spPr>
            <a:xfrm>
              <a:off x="5557847" y="3390899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74EB75-EC15-4D61-07CC-6C288BFB2200}"/>
                </a:ext>
              </a:extLst>
            </p:cNvPr>
            <p:cNvSpPr/>
            <p:nvPr/>
          </p:nvSpPr>
          <p:spPr>
            <a:xfrm>
              <a:off x="7220620" y="3397827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5034F2-2656-C6FC-1137-63F7FD562B00}"/>
                </a:ext>
              </a:extLst>
            </p:cNvPr>
            <p:cNvSpPr/>
            <p:nvPr/>
          </p:nvSpPr>
          <p:spPr>
            <a:xfrm>
              <a:off x="7883026" y="3402445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DF6D17-378E-1704-0699-17B056FA57A1}"/>
                </a:ext>
              </a:extLst>
            </p:cNvPr>
            <p:cNvSpPr/>
            <p:nvPr/>
          </p:nvSpPr>
          <p:spPr>
            <a:xfrm>
              <a:off x="8614345" y="3386281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786CEB-21F6-F518-9262-F56A52585F0D}"/>
                </a:ext>
              </a:extLst>
            </p:cNvPr>
            <p:cNvSpPr/>
            <p:nvPr/>
          </p:nvSpPr>
          <p:spPr>
            <a:xfrm>
              <a:off x="9507887" y="3429000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EDC195-EC88-546F-65D0-B5E24509EF80}"/>
                </a:ext>
              </a:extLst>
            </p:cNvPr>
            <p:cNvSpPr/>
            <p:nvPr/>
          </p:nvSpPr>
          <p:spPr>
            <a:xfrm>
              <a:off x="7656012" y="3983181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58CFA4-DA90-7904-5C71-EF95D1A8E11E}"/>
                </a:ext>
              </a:extLst>
            </p:cNvPr>
            <p:cNvSpPr/>
            <p:nvPr/>
          </p:nvSpPr>
          <p:spPr>
            <a:xfrm>
              <a:off x="1772448" y="4269508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0656C-906C-2810-443D-FBEEF37E7E25}"/>
                </a:ext>
              </a:extLst>
            </p:cNvPr>
            <p:cNvSpPr/>
            <p:nvPr/>
          </p:nvSpPr>
          <p:spPr>
            <a:xfrm>
              <a:off x="3857162" y="4257961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6914AF-F63C-AC0A-E00E-66EFA2432F65}"/>
                </a:ext>
              </a:extLst>
            </p:cNvPr>
            <p:cNvSpPr/>
            <p:nvPr/>
          </p:nvSpPr>
          <p:spPr>
            <a:xfrm>
              <a:off x="10522204" y="4257961"/>
              <a:ext cx="932658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54~56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E910ACC-529D-EA9C-3B55-6889E5753DE9}"/>
                </a:ext>
              </a:extLst>
            </p:cNvPr>
            <p:cNvSpPr/>
            <p:nvPr/>
          </p:nvSpPr>
          <p:spPr>
            <a:xfrm>
              <a:off x="4324604" y="4603750"/>
              <a:ext cx="953707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58~59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A32E4C-2C22-CE2A-2175-74EC7AF95DB6}"/>
                </a:ext>
              </a:extLst>
            </p:cNvPr>
            <p:cNvSpPr/>
            <p:nvPr/>
          </p:nvSpPr>
          <p:spPr>
            <a:xfrm>
              <a:off x="6883077" y="4603750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A10E9A-A080-E2BA-6AB4-361E4FDD9E46}"/>
                </a:ext>
              </a:extLst>
            </p:cNvPr>
            <p:cNvSpPr/>
            <p:nvPr/>
          </p:nvSpPr>
          <p:spPr>
            <a:xfrm>
              <a:off x="3982858" y="4920381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61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93C121-A091-B8BE-936F-FEF0E3E5E173}"/>
                </a:ext>
              </a:extLst>
            </p:cNvPr>
            <p:cNvSpPr/>
            <p:nvPr/>
          </p:nvSpPr>
          <p:spPr>
            <a:xfrm>
              <a:off x="3982857" y="5206708"/>
              <a:ext cx="538095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62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489939-98F2-6FA6-2E9F-66A868BE7991}"/>
                </a:ext>
              </a:extLst>
            </p:cNvPr>
            <p:cNvSpPr/>
            <p:nvPr/>
          </p:nvSpPr>
          <p:spPr>
            <a:xfrm>
              <a:off x="5278311" y="5493035"/>
              <a:ext cx="1528889" cy="286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63~65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24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5BB74-85BF-35B4-D98D-1BCE8E7F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05" y="73891"/>
            <a:ext cx="484621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688B05-E6E7-5F5B-7DEE-DDA7732CCF18}"/>
              </a:ext>
            </a:extLst>
          </p:cNvPr>
          <p:cNvSpPr/>
          <p:nvPr/>
        </p:nvSpPr>
        <p:spPr>
          <a:xfrm>
            <a:off x="4110182" y="1099127"/>
            <a:ext cx="4322618" cy="1274618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5748D-E926-E09B-DD62-665807A7E425}"/>
              </a:ext>
            </a:extLst>
          </p:cNvPr>
          <p:cNvSpPr txBox="1"/>
          <p:nvPr/>
        </p:nvSpPr>
        <p:spPr>
          <a:xfrm>
            <a:off x="692210" y="583333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처방전 글자 삽입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14875-9CE4-969C-3BAD-F5CCF9C6D42E}"/>
              </a:ext>
            </a:extLst>
          </p:cNvPr>
          <p:cNvSpPr txBox="1"/>
          <p:nvPr/>
        </p:nvSpPr>
        <p:spPr>
          <a:xfrm>
            <a:off x="692210" y="952665"/>
            <a:ext cx="3062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요양기관기호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교부번호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성명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주민등록번호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전화번호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팩스번호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e-mail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질병분류기호</a:t>
            </a:r>
            <a:r>
              <a:rPr lang="en-US" altLang="ko-KR" dirty="0"/>
              <a:t>(</a:t>
            </a:r>
            <a:r>
              <a:rPr lang="ko-KR" altLang="en-US" dirty="0"/>
              <a:t>조사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처방의료인 성명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면허종류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의사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면허번호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제 </a:t>
            </a:r>
            <a:r>
              <a:rPr lang="en-US" altLang="ko-KR" dirty="0">
                <a:solidFill>
                  <a:srgbClr val="FF0000"/>
                </a:solidFill>
              </a:rPr>
              <a:t>XXXXX </a:t>
            </a:r>
            <a:r>
              <a:rPr lang="ko-KR" altLang="en-US" dirty="0">
                <a:solidFill>
                  <a:srgbClr val="FF0000"/>
                </a:solidFill>
              </a:rPr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78607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5BB74-85BF-35B4-D98D-1BCE8E7F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05" y="73891"/>
            <a:ext cx="484621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5748D-E926-E09B-DD62-665807A7E425}"/>
              </a:ext>
            </a:extLst>
          </p:cNvPr>
          <p:cNvSpPr txBox="1"/>
          <p:nvPr/>
        </p:nvSpPr>
        <p:spPr>
          <a:xfrm>
            <a:off x="689004" y="583333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처방전 글자 삽입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14875-9CE4-969C-3BAD-F5CCF9C6D42E}"/>
              </a:ext>
            </a:extLst>
          </p:cNvPr>
          <p:cNvSpPr txBox="1"/>
          <p:nvPr/>
        </p:nvSpPr>
        <p:spPr>
          <a:xfrm>
            <a:off x="152278" y="952665"/>
            <a:ext cx="36279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처방의약품의 명칭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투약량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회 투약 횟수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총 투약일수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용법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주사제</a:t>
            </a:r>
            <a:r>
              <a:rPr lang="ko-KR" altLang="en-US" dirty="0"/>
              <a:t> 처방내역</a:t>
            </a:r>
            <a:r>
              <a:rPr lang="en-US" altLang="ko-KR" dirty="0"/>
              <a:t>(</a:t>
            </a:r>
            <a:r>
              <a:rPr lang="ko-KR" altLang="en-US" dirty="0"/>
              <a:t>네모로 체크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빈칸 </a:t>
            </a:r>
            <a:r>
              <a:rPr lang="en-US" altLang="ko-KR" dirty="0"/>
              <a:t>, </a:t>
            </a:r>
            <a:r>
              <a:rPr lang="ko-KR" altLang="en-US" dirty="0"/>
              <a:t>원내</a:t>
            </a:r>
            <a:r>
              <a:rPr lang="en-US" altLang="ko-KR" dirty="0"/>
              <a:t>, </a:t>
            </a:r>
            <a:r>
              <a:rPr lang="ko-KR" altLang="en-US" dirty="0"/>
              <a:t>원외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조제시</a:t>
            </a:r>
            <a:r>
              <a:rPr lang="ko-KR" altLang="en-US" dirty="0"/>
              <a:t> 참고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교부일부터 </a:t>
            </a:r>
            <a:r>
              <a:rPr lang="en-US" altLang="ko-KR" dirty="0"/>
              <a:t>X </a:t>
            </a:r>
            <a:r>
              <a:rPr lang="ko-KR" altLang="en-US" dirty="0"/>
              <a:t>일간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조제기관의명칭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조제약사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조제량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조제연월일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처방의 변경 수정 확인 </a:t>
            </a:r>
            <a:r>
              <a:rPr lang="ko-KR" altLang="en-US" dirty="0" err="1"/>
              <a:t>대체시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9EEE05-01C9-1055-FB2A-37E4B9C5967A}"/>
              </a:ext>
            </a:extLst>
          </p:cNvPr>
          <p:cNvSpPr/>
          <p:nvPr/>
        </p:nvSpPr>
        <p:spPr>
          <a:xfrm>
            <a:off x="4110182" y="2327035"/>
            <a:ext cx="4322618" cy="430889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145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이선민</dc:creator>
  <cp:lastModifiedBy>이선민</cp:lastModifiedBy>
  <cp:revision>9</cp:revision>
  <dcterms:created xsi:type="dcterms:W3CDTF">2023-06-05T10:30:58Z</dcterms:created>
  <dcterms:modified xsi:type="dcterms:W3CDTF">2023-06-07T05:54:48Z</dcterms:modified>
</cp:coreProperties>
</file>