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1945" r:id="rId5"/>
    <p:sldId id="1974" r:id="rId6"/>
    <p:sldId id="1982" r:id="rId7"/>
    <p:sldId id="1983" r:id="rId8"/>
    <p:sldId id="1981" r:id="rId9"/>
    <p:sldId id="19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1974"/>
            <p14:sldId id="1982"/>
            <p14:sldId id="1983"/>
            <p14:sldId id="1981"/>
            <p14:sldId id="19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 Zadikario" initials="OZ" lastIdx="1" clrIdx="0">
    <p:extLst>
      <p:ext uri="{19B8F6BF-5375-455C-9EA6-DF929625EA0E}">
        <p15:presenceInfo xmlns:p15="http://schemas.microsoft.com/office/powerpoint/2012/main" userId="f36b4b4543f14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C27"/>
    <a:srgbClr val="001E4C"/>
    <a:srgbClr val="D83B01"/>
    <a:srgbClr val="FF8C00"/>
    <a:srgbClr val="0476D8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504FAFBF-1E0F-4D3C-9032-2F9310815C37}"/>
    <pc:docChg chg="undo custSel delSld modSld modSection">
      <pc:chgData name="Ofer Zadikario" userId="f36b4b4543f14e71" providerId="LiveId" clId="{504FAFBF-1E0F-4D3C-9032-2F9310815C37}" dt="2024-01-15T11:07:55.628" v="903" actId="1038"/>
      <pc:docMkLst>
        <pc:docMk/>
      </pc:docMkLst>
      <pc:sldChg chg="modSp mod">
        <pc:chgData name="Ofer Zadikario" userId="f36b4b4543f14e71" providerId="LiveId" clId="{504FAFBF-1E0F-4D3C-9032-2F9310815C37}" dt="2024-01-15T09:39:33.774" v="0" actId="20577"/>
        <pc:sldMkLst>
          <pc:docMk/>
          <pc:sldMk cId="377166578" sldId="1945"/>
        </pc:sldMkLst>
        <pc:spChg chg="mod">
          <ac:chgData name="Ofer Zadikario" userId="f36b4b4543f14e71" providerId="LiveId" clId="{504FAFBF-1E0F-4D3C-9032-2F9310815C37}" dt="2024-01-15T09:39:33.774" v="0" actId="20577"/>
          <ac:spMkLst>
            <pc:docMk/>
            <pc:sldMk cId="377166578" sldId="1945"/>
            <ac:spMk id="4" creationId="{DA3E6995-3B5E-777F-2206-14705B3681E5}"/>
          </ac:spMkLst>
        </pc:spChg>
      </pc:sldChg>
      <pc:sldChg chg="del">
        <pc:chgData name="Ofer Zadikario" userId="f36b4b4543f14e71" providerId="LiveId" clId="{504FAFBF-1E0F-4D3C-9032-2F9310815C37}" dt="2024-01-15T09:39:42.578" v="1" actId="47"/>
        <pc:sldMkLst>
          <pc:docMk/>
          <pc:sldMk cId="2615717577" sldId="1968"/>
        </pc:sldMkLst>
      </pc:sldChg>
      <pc:sldChg chg="del">
        <pc:chgData name="Ofer Zadikario" userId="f36b4b4543f14e71" providerId="LiveId" clId="{504FAFBF-1E0F-4D3C-9032-2F9310815C37}" dt="2024-01-15T09:39:42.578" v="1" actId="47"/>
        <pc:sldMkLst>
          <pc:docMk/>
          <pc:sldMk cId="1343910854" sldId="1969"/>
        </pc:sldMkLst>
      </pc:sldChg>
      <pc:sldChg chg="del">
        <pc:chgData name="Ofer Zadikario" userId="f36b4b4543f14e71" providerId="LiveId" clId="{504FAFBF-1E0F-4D3C-9032-2F9310815C37}" dt="2024-01-15T09:39:42.578" v="1" actId="47"/>
        <pc:sldMkLst>
          <pc:docMk/>
          <pc:sldMk cId="1647347773" sldId="1970"/>
        </pc:sldMkLst>
      </pc:sldChg>
      <pc:sldChg chg="del">
        <pc:chgData name="Ofer Zadikario" userId="f36b4b4543f14e71" providerId="LiveId" clId="{504FAFBF-1E0F-4D3C-9032-2F9310815C37}" dt="2024-01-15T09:39:42.578" v="1" actId="47"/>
        <pc:sldMkLst>
          <pc:docMk/>
          <pc:sldMk cId="1651404842" sldId="1971"/>
        </pc:sldMkLst>
      </pc:sldChg>
      <pc:sldChg chg="del">
        <pc:chgData name="Ofer Zadikario" userId="f36b4b4543f14e71" providerId="LiveId" clId="{504FAFBF-1E0F-4D3C-9032-2F9310815C37}" dt="2024-01-15T09:39:42.578" v="1" actId="47"/>
        <pc:sldMkLst>
          <pc:docMk/>
          <pc:sldMk cId="1657160031" sldId="1972"/>
        </pc:sldMkLst>
      </pc:sldChg>
      <pc:sldChg chg="addSp delSp modSp mod">
        <pc:chgData name="Ofer Zadikario" userId="f36b4b4543f14e71" providerId="LiveId" clId="{504FAFBF-1E0F-4D3C-9032-2F9310815C37}" dt="2024-01-15T10:37:30.930" v="21" actId="1076"/>
        <pc:sldMkLst>
          <pc:docMk/>
          <pc:sldMk cId="2911347949" sldId="1981"/>
        </pc:sldMkLst>
        <pc:spChg chg="mod">
          <ac:chgData name="Ofer Zadikario" userId="f36b4b4543f14e71" providerId="LiveId" clId="{504FAFBF-1E0F-4D3C-9032-2F9310815C37}" dt="2024-01-15T10:37:13.393" v="14" actId="1076"/>
          <ac:spMkLst>
            <pc:docMk/>
            <pc:sldMk cId="2911347949" sldId="1981"/>
            <ac:spMk id="3" creationId="{4130DC18-A448-4300-ABCE-76B4AF7E6B81}"/>
          </ac:spMkLst>
        </pc:spChg>
        <pc:picChg chg="del">
          <ac:chgData name="Ofer Zadikario" userId="f36b4b4543f14e71" providerId="LiveId" clId="{504FAFBF-1E0F-4D3C-9032-2F9310815C37}" dt="2024-01-15T10:37:19.348" v="17" actId="478"/>
          <ac:picMkLst>
            <pc:docMk/>
            <pc:sldMk cId="2911347949" sldId="1981"/>
            <ac:picMk id="5" creationId="{7D9B3639-30C3-4045-A627-CBC4592E0F4B}"/>
          </ac:picMkLst>
        </pc:picChg>
        <pc:picChg chg="add mod">
          <ac:chgData name="Ofer Zadikario" userId="f36b4b4543f14e71" providerId="LiveId" clId="{504FAFBF-1E0F-4D3C-9032-2F9310815C37}" dt="2024-01-15T10:37:30.930" v="21" actId="1076"/>
          <ac:picMkLst>
            <pc:docMk/>
            <pc:sldMk cId="2911347949" sldId="1981"/>
            <ac:picMk id="6" creationId="{0B4E004D-7EF9-CA9D-F524-7511F2E3877A}"/>
          </ac:picMkLst>
        </pc:picChg>
        <pc:picChg chg="del">
          <ac:chgData name="Ofer Zadikario" userId="f36b4b4543f14e71" providerId="LiveId" clId="{504FAFBF-1E0F-4D3C-9032-2F9310815C37}" dt="2024-01-15T10:37:17.476" v="16" actId="478"/>
          <ac:picMkLst>
            <pc:docMk/>
            <pc:sldMk cId="2911347949" sldId="1981"/>
            <ac:picMk id="7" creationId="{BCA35589-50A3-482B-B7C1-BA7F636DCD6D}"/>
          </ac:picMkLst>
        </pc:picChg>
        <pc:picChg chg="del">
          <ac:chgData name="Ofer Zadikario" userId="f36b4b4543f14e71" providerId="LiveId" clId="{504FAFBF-1E0F-4D3C-9032-2F9310815C37}" dt="2024-01-15T10:37:15.758" v="15" actId="478"/>
          <ac:picMkLst>
            <pc:docMk/>
            <pc:sldMk cId="2911347949" sldId="1981"/>
            <ac:picMk id="10" creationId="{E790A4C8-C35E-47A5-B212-9F5768CE6534}"/>
          </ac:picMkLst>
        </pc:picChg>
      </pc:sldChg>
      <pc:sldChg chg="addSp delSp modSp mod">
        <pc:chgData name="Ofer Zadikario" userId="f36b4b4543f14e71" providerId="LiveId" clId="{504FAFBF-1E0F-4D3C-9032-2F9310815C37}" dt="2024-01-15T11:07:55.628" v="903" actId="1038"/>
        <pc:sldMkLst>
          <pc:docMk/>
          <pc:sldMk cId="1195914524" sldId="1984"/>
        </pc:sldMkLst>
        <pc:spChg chg="mod">
          <ac:chgData name="Ofer Zadikario" userId="f36b4b4543f14e71" providerId="LiveId" clId="{504FAFBF-1E0F-4D3C-9032-2F9310815C37}" dt="2024-01-15T11:04:22.683" v="842" actId="20577"/>
          <ac:spMkLst>
            <pc:docMk/>
            <pc:sldMk cId="1195914524" sldId="1984"/>
            <ac:spMk id="3" creationId="{4130DC18-A448-4300-ABCE-76B4AF7E6B81}"/>
          </ac:spMkLst>
        </pc:spChg>
        <pc:picChg chg="add mod">
          <ac:chgData name="Ofer Zadikario" userId="f36b4b4543f14e71" providerId="LiveId" clId="{504FAFBF-1E0F-4D3C-9032-2F9310815C37}" dt="2024-01-15T11:07:49.539" v="872" actId="1038"/>
          <ac:picMkLst>
            <pc:docMk/>
            <pc:sldMk cId="1195914524" sldId="1984"/>
            <ac:picMk id="5" creationId="{0D248AD5-3A01-DCB8-C9BA-AA2FDE631559}"/>
          </ac:picMkLst>
        </pc:picChg>
        <pc:picChg chg="del">
          <ac:chgData name="Ofer Zadikario" userId="f36b4b4543f14e71" providerId="LiveId" clId="{504FAFBF-1E0F-4D3C-9032-2F9310815C37}" dt="2024-01-15T10:59:09.130" v="22" actId="478"/>
          <ac:picMkLst>
            <pc:docMk/>
            <pc:sldMk cId="1195914524" sldId="1984"/>
            <ac:picMk id="6" creationId="{AF375020-3FC0-4A77-9283-F8F01DBD4572}"/>
          </ac:picMkLst>
        </pc:picChg>
        <pc:picChg chg="add mod">
          <ac:chgData name="Ofer Zadikario" userId="f36b4b4543f14e71" providerId="LiveId" clId="{504FAFBF-1E0F-4D3C-9032-2F9310815C37}" dt="2024-01-15T11:07:55.628" v="903" actId="1038"/>
          <ac:picMkLst>
            <pc:docMk/>
            <pc:sldMk cId="1195914524" sldId="1984"/>
            <ac:picMk id="9" creationId="{B23466F9-1A30-78DC-C23C-7C18A2FCA7A5}"/>
          </ac:picMkLst>
        </pc:picChg>
        <pc:picChg chg="del">
          <ac:chgData name="Ofer Zadikario" userId="f36b4b4543f14e71" providerId="LiveId" clId="{504FAFBF-1E0F-4D3C-9032-2F9310815C37}" dt="2024-01-15T10:59:11.031" v="23" actId="478"/>
          <ac:picMkLst>
            <pc:docMk/>
            <pc:sldMk cId="1195914524" sldId="1984"/>
            <ac:picMk id="11" creationId="{233C11CB-10C1-48BD-92C6-08410212E23B}"/>
          </ac:picMkLst>
        </pc:picChg>
      </pc:sldChg>
      <pc:sldChg chg="del">
        <pc:chgData name="Ofer Zadikario" userId="f36b4b4543f14e71" providerId="LiveId" clId="{504FAFBF-1E0F-4D3C-9032-2F9310815C37}" dt="2024-01-15T09:39:42.578" v="1" actId="47"/>
        <pc:sldMkLst>
          <pc:docMk/>
          <pc:sldMk cId="156799644" sldId="1985"/>
        </pc:sldMkLst>
      </pc:sldChg>
      <pc:sldChg chg="del">
        <pc:chgData name="Ofer Zadikario" userId="f36b4b4543f14e71" providerId="LiveId" clId="{504FAFBF-1E0F-4D3C-9032-2F9310815C37}" dt="2024-01-15T09:39:42.578" v="1" actId="47"/>
        <pc:sldMkLst>
          <pc:docMk/>
          <pc:sldMk cId="189446864" sldId="1986"/>
        </pc:sldMkLst>
      </pc:sldChg>
      <pc:sldChg chg="del">
        <pc:chgData name="Ofer Zadikario" userId="f36b4b4543f14e71" providerId="LiveId" clId="{504FAFBF-1E0F-4D3C-9032-2F9310815C37}" dt="2024-01-15T09:39:42.578" v="1" actId="47"/>
        <pc:sldMkLst>
          <pc:docMk/>
          <pc:sldMk cId="400537270" sldId="1987"/>
        </pc:sldMkLst>
      </pc:sldChg>
      <pc:sldChg chg="del">
        <pc:chgData name="Ofer Zadikario" userId="f36b4b4543f14e71" providerId="LiveId" clId="{504FAFBF-1E0F-4D3C-9032-2F9310815C37}" dt="2024-01-15T09:39:42.578" v="1" actId="47"/>
        <pc:sldMkLst>
          <pc:docMk/>
          <pc:sldMk cId="650302593" sldId="19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1/15/2024 11:00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1/15/2024 11:00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79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9" r:id="rId16"/>
    <p:sldLayoutId id="2147483760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learn.microsoft.com/en-us/dotnet/maui/xaml/fundamentals/mvvm?view=net-maui-8.0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30482" y="2536161"/>
            <a:ext cx="9641713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-100" normalizeH="0" baseline="0" noProof="0" dirty="0">
                <a:ln w="3175">
                  <a:noFill/>
                </a:ln>
                <a:gradFill>
                  <a:gsLst>
                    <a:gs pos="62564">
                      <a:srgbClr val="FFFFFF"/>
                    </a:gs>
                    <a:gs pos="55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.NET Maui</a:t>
            </a:r>
          </a:p>
        </p:txBody>
      </p:sp>
      <p:pic>
        <p:nvPicPr>
          <p:cNvPr id="1026" name="Picture 2" descr="Announcing .NET MAUI Preview 9 - .NET Blog">
            <a:extLst>
              <a:ext uri="{FF2B5EF4-FFF2-40B4-BE49-F238E27FC236}">
                <a16:creationId xmlns:a16="http://schemas.microsoft.com/office/drawing/2014/main" id="{391953F5-09B4-38EF-B4A8-440588E8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85" b="89959" l="10000" r="90000">
                        <a14:foregroundMark x1="46574" y1="36105" x2="46574" y2="36105"/>
                        <a14:foregroundMark x1="43148" y1="33164" x2="52407" y2="31744"/>
                        <a14:foregroundMark x1="52407" y1="31744" x2="63704" y2="31947"/>
                        <a14:foregroundMark x1="63704" y1="31947" x2="65463" y2="43103"/>
                        <a14:foregroundMark x1="65463" y1="43103" x2="49352" y2="46450"/>
                        <a14:foregroundMark x1="49352" y1="46450" x2="42870" y2="32252"/>
                        <a14:foregroundMark x1="42870" y1="32252" x2="43333" y2="31542"/>
                        <a14:foregroundMark x1="35556" y1="24746" x2="46389" y2="24239"/>
                        <a14:foregroundMark x1="46389" y1="24239" x2="61481" y2="26166"/>
                        <a14:foregroundMark x1="61481" y1="26166" x2="67407" y2="38438"/>
                        <a14:foregroundMark x1="67407" y1="38438" x2="62222" y2="49391"/>
                        <a14:foregroundMark x1="62222" y1="49391" x2="46389" y2="50304"/>
                        <a14:foregroundMark x1="46389" y1="50304" x2="41667" y2="39959"/>
                        <a14:foregroundMark x1="41667" y1="39959" x2="40741" y2="27485"/>
                        <a14:foregroundMark x1="40741" y1="27485" x2="37222" y2="25963"/>
                        <a14:foregroundMark x1="47685" y1="33570" x2="59907" y2="35801"/>
                        <a14:foregroundMark x1="59907" y1="35801" x2="53426" y2="45538"/>
                        <a14:foregroundMark x1="53426" y1="45538" x2="47593" y2="36714"/>
                        <a14:foregroundMark x1="47593" y1="36714" x2="50648" y2="32353"/>
                        <a14:foregroundMark x1="41574" y1="6085" x2="42037" y2="7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7" y="1270036"/>
            <a:ext cx="5254486" cy="47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A3E6995-3B5E-777F-2206-14705B3681E5}"/>
              </a:ext>
            </a:extLst>
          </p:cNvPr>
          <p:cNvSpPr txBox="1"/>
          <p:nvPr/>
        </p:nvSpPr>
        <p:spPr>
          <a:xfrm>
            <a:off x="230482" y="3922146"/>
            <a:ext cx="66515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MVVM</a:t>
            </a:r>
          </a:p>
          <a:p>
            <a:r>
              <a:rPr lang="nn-NO" dirty="0">
                <a:hlinkClick r:id="rId5"/>
              </a:rPr>
              <a:t>Data binding and MVVM - .NET MAUI | Microsoft Learn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7" y="1384390"/>
            <a:ext cx="9859116" cy="2139688"/>
          </a:xfrm>
        </p:spPr>
        <p:txBody>
          <a:bodyPr/>
          <a:lstStyle/>
          <a:p>
            <a:r>
              <a:rPr lang="en-US" dirty="0"/>
              <a:t>MVVM (Model – View Model – View)</a:t>
            </a:r>
          </a:p>
        </p:txBody>
      </p:sp>
    </p:spTree>
    <p:extLst>
      <p:ext uri="{BB962C8B-B14F-4D97-AF65-F5344CB8AC3E}">
        <p14:creationId xmlns:p14="http://schemas.microsoft.com/office/powerpoint/2010/main" val="16727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MVVM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488529" y="4166234"/>
            <a:ext cx="2364114" cy="2853089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Presents the Data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Classes includes properties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Match the DTO server classes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Sometimes includes logic (like in games)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6FE087B-3DBA-4406-864F-5FC327E79F6D}"/>
              </a:ext>
            </a:extLst>
          </p:cNvPr>
          <p:cNvSpPr/>
          <p:nvPr/>
        </p:nvSpPr>
        <p:spPr bwMode="auto">
          <a:xfrm>
            <a:off x="376423" y="1486964"/>
            <a:ext cx="3164541" cy="2698376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 = Data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04346D-6810-4C8E-A49E-81805DE6F09D}"/>
              </a:ext>
            </a:extLst>
          </p:cNvPr>
          <p:cNvSpPr/>
          <p:nvPr/>
        </p:nvSpPr>
        <p:spPr bwMode="auto">
          <a:xfrm>
            <a:off x="4426080" y="1488143"/>
            <a:ext cx="2941555" cy="269837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 Model = The “brain”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40BC513-B96F-45FD-82A4-DBA129A2BC03}"/>
              </a:ext>
            </a:extLst>
          </p:cNvPr>
          <p:cNvSpPr/>
          <p:nvPr/>
        </p:nvSpPr>
        <p:spPr bwMode="auto">
          <a:xfrm>
            <a:off x="8355107" y="1488144"/>
            <a:ext cx="3298713" cy="2617694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 = Page and </a:t>
            </a: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Xaml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חץ: שמאלה-ימינה 5">
            <a:extLst>
              <a:ext uri="{FF2B5EF4-FFF2-40B4-BE49-F238E27FC236}">
                <a16:creationId xmlns:a16="http://schemas.microsoft.com/office/drawing/2014/main" id="{960CC15B-C189-4690-BF57-A40C576BF581}"/>
              </a:ext>
            </a:extLst>
          </p:cNvPr>
          <p:cNvSpPr/>
          <p:nvPr/>
        </p:nvSpPr>
        <p:spPr bwMode="auto">
          <a:xfrm>
            <a:off x="7367635" y="2485497"/>
            <a:ext cx="987472" cy="572464"/>
          </a:xfrm>
          <a:prstGeom prst="leftRightArrow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1A7B6E4A-4D15-4A3A-8296-2DB1A92DECF0}"/>
              </a:ext>
            </a:extLst>
          </p:cNvPr>
          <p:cNvSpPr/>
          <p:nvPr/>
        </p:nvSpPr>
        <p:spPr bwMode="auto">
          <a:xfrm rot="10800000">
            <a:off x="3532088" y="2494459"/>
            <a:ext cx="857954" cy="627529"/>
          </a:xfrm>
          <a:prstGeom prst="rightArrow">
            <a:avLst/>
          </a:prstGeom>
          <a:solidFill>
            <a:srgbClr val="7FCC2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C3CD807-D150-4AEE-B41E-9EEDF22D9545}"/>
              </a:ext>
            </a:extLst>
          </p:cNvPr>
          <p:cNvSpPr txBox="1"/>
          <p:nvPr/>
        </p:nvSpPr>
        <p:spPr>
          <a:xfrm>
            <a:off x="4309540" y="4166234"/>
            <a:ext cx="6098485" cy="243143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One VM class per UI Page!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Usually this class is the binding context of the Page class in the UI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Includes a property for evert piece of data in the UI Page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Includes a Command for every page interaction (like buttons)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Implement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INotifyPropertyChanged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interface and uses 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ObservableCollection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store collections</a:t>
            </a:r>
          </a:p>
        </p:txBody>
      </p:sp>
    </p:spTree>
    <p:extLst>
      <p:ext uri="{BB962C8B-B14F-4D97-AF65-F5344CB8AC3E}">
        <p14:creationId xmlns:p14="http://schemas.microsoft.com/office/powerpoint/2010/main" val="283094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9" grpId="0" animBg="1"/>
      <p:bldP spid="6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in an Internet App Scenario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6FE087B-3DBA-4406-864F-5FC327E79F6D}"/>
              </a:ext>
            </a:extLst>
          </p:cNvPr>
          <p:cNvSpPr/>
          <p:nvPr/>
        </p:nvSpPr>
        <p:spPr bwMode="auto">
          <a:xfrm>
            <a:off x="3280391" y="1378305"/>
            <a:ext cx="2438394" cy="2402543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 = Data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604346D-6810-4C8E-A49E-81805DE6F09D}"/>
              </a:ext>
            </a:extLst>
          </p:cNvPr>
          <p:cNvSpPr/>
          <p:nvPr/>
        </p:nvSpPr>
        <p:spPr bwMode="auto">
          <a:xfrm>
            <a:off x="6543557" y="1303098"/>
            <a:ext cx="2366385" cy="24025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 Model = The “brain”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40BC513-B96F-45FD-82A4-DBA129A2BC03}"/>
              </a:ext>
            </a:extLst>
          </p:cNvPr>
          <p:cNvSpPr/>
          <p:nvPr/>
        </p:nvSpPr>
        <p:spPr bwMode="auto">
          <a:xfrm>
            <a:off x="9663953" y="1293187"/>
            <a:ext cx="2366385" cy="2402544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 = Page and </a:t>
            </a: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Xaml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חץ: שמאלה-ימינה 5">
            <a:extLst>
              <a:ext uri="{FF2B5EF4-FFF2-40B4-BE49-F238E27FC236}">
                <a16:creationId xmlns:a16="http://schemas.microsoft.com/office/drawing/2014/main" id="{960CC15B-C189-4690-BF57-A40C576BF581}"/>
              </a:ext>
            </a:extLst>
          </p:cNvPr>
          <p:cNvSpPr/>
          <p:nvPr/>
        </p:nvSpPr>
        <p:spPr bwMode="auto">
          <a:xfrm>
            <a:off x="8909941" y="2203081"/>
            <a:ext cx="754011" cy="572464"/>
          </a:xfrm>
          <a:prstGeom prst="leftRightArrow">
            <a:avLst/>
          </a:prstGeom>
          <a:solidFill>
            <a:srgbClr val="92D05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1A7B6E4A-4D15-4A3A-8296-2DB1A92DECF0}"/>
              </a:ext>
            </a:extLst>
          </p:cNvPr>
          <p:cNvSpPr/>
          <p:nvPr/>
        </p:nvSpPr>
        <p:spPr bwMode="auto">
          <a:xfrm rot="7837385">
            <a:off x="6081380" y="4243067"/>
            <a:ext cx="1704604" cy="627529"/>
          </a:xfrm>
          <a:prstGeom prst="rightArrow">
            <a:avLst/>
          </a:prstGeom>
          <a:solidFill>
            <a:srgbClr val="7FCC2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F87E8B3-1ADE-4AA0-829B-A0C24A08E926}"/>
              </a:ext>
            </a:extLst>
          </p:cNvPr>
          <p:cNvSpPr/>
          <p:nvPr/>
        </p:nvSpPr>
        <p:spPr bwMode="auto">
          <a:xfrm>
            <a:off x="3565699" y="4165946"/>
            <a:ext cx="2619948" cy="2402543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 = Web Service Proxies</a:t>
            </a: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F7C6942D-3EE2-4F9B-86E0-32036D87FCB2}"/>
              </a:ext>
            </a:extLst>
          </p:cNvPr>
          <p:cNvSpPr/>
          <p:nvPr/>
        </p:nvSpPr>
        <p:spPr bwMode="auto">
          <a:xfrm rot="10800000">
            <a:off x="5775605" y="2148016"/>
            <a:ext cx="680359" cy="627529"/>
          </a:xfrm>
          <a:prstGeom prst="rightArrow">
            <a:avLst/>
          </a:prstGeom>
          <a:solidFill>
            <a:srgbClr val="7FCC2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MVVM example – The Monkeys Exercise Solution</a:t>
            </a:r>
            <a:endParaRPr lang="he-IL" sz="44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11094098" cy="926407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 – Code at https://github.com/oferzad/MonkeysMVVM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E004D-7EF9-CA9D-F524-7511F2E3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25" y="1908579"/>
            <a:ext cx="2059297" cy="47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65392"/>
            <a:ext cx="11655840" cy="899665"/>
          </a:xfrm>
        </p:spPr>
        <p:txBody>
          <a:bodyPr/>
          <a:lstStyle/>
          <a:p>
            <a:r>
              <a:rPr lang="en-US" sz="4400" dirty="0"/>
              <a:t>Exercise</a:t>
            </a:r>
            <a:endParaRPr lang="he-IL" sz="44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699249"/>
            <a:ext cx="6936121" cy="6928050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 a new page to the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MonkeysMVVM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demo app. The page should look like the page on left! The page includes an Entry, a button, two labels and image.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Upon writing a location in the entry and clicking the button, the app should show the number of monkeys exist in the location and present the first monkey name, location and image!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Steps: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 a method to the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MonkeysService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class that will get a location string and return a list of monkeys from this location.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 a view model class that will have proper properties and commands based on the page definition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 a page and develop the XAML. Make sure to bind every tag to the proper view model class property / command. DO NOT forget to connect the page class binding context to the view model that was created!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8AD5-3A01-DCB8-C9BA-AA2FDE63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983" y="1779704"/>
            <a:ext cx="2275139" cy="5078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3466F9-1A30-78DC-C23C-7C18A2FC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755" y="1750749"/>
            <a:ext cx="2259165" cy="50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4524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13782</TotalTime>
  <Words>373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MVVM (Model – View Model – View)</vt:lpstr>
      <vt:lpstr>What is MVVM</vt:lpstr>
      <vt:lpstr>MVVM in an Internet App Scenario</vt:lpstr>
      <vt:lpstr>MVVM example – The Monkeys Exercise Solution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25</cp:revision>
  <dcterms:created xsi:type="dcterms:W3CDTF">2018-01-09T22:22:16Z</dcterms:created>
  <dcterms:modified xsi:type="dcterms:W3CDTF">2024-01-15T11:07:57Z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