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11"/>
  </p:notesMasterIdLst>
  <p:sldIdLst>
    <p:sldId id="1955" r:id="rId5"/>
    <p:sldId id="1975" r:id="rId6"/>
    <p:sldId id="1996" r:id="rId7"/>
    <p:sldId id="1997" r:id="rId8"/>
    <p:sldId id="1998" r:id="rId9"/>
    <p:sldId id="19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1955"/>
            <p14:sldId id="1975"/>
            <p14:sldId id="1996"/>
            <p14:sldId id="1997"/>
            <p14:sldId id="1998"/>
            <p14:sldId id="19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 Zadikario" initials="OZ" lastIdx="1" clrIdx="0">
    <p:extLst>
      <p:ext uri="{19B8F6BF-5375-455C-9EA6-DF929625EA0E}">
        <p15:presenceInfo xmlns:p15="http://schemas.microsoft.com/office/powerpoint/2012/main" userId="f36b4b4543f14e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4C"/>
    <a:srgbClr val="D83B01"/>
    <a:srgbClr val="FF8C00"/>
    <a:srgbClr val="0476D8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4E5A-F80B-4E16-8360-36A7472AE177}" v="1" dt="2024-02-07T11:05:4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fer Zadikario" userId="f36b4b4543f14e71" providerId="LiveId" clId="{D6944E5A-F80B-4E16-8360-36A7472AE177}"/>
    <pc:docChg chg="undo redo custSel addSld delSld modSld modSection">
      <pc:chgData name="Ofer Zadikario" userId="f36b4b4543f14e71" providerId="LiveId" clId="{D6944E5A-F80B-4E16-8360-36A7472AE177}" dt="2024-02-16T10:29:46.619" v="5386" actId="47"/>
      <pc:docMkLst>
        <pc:docMk/>
      </pc:docMkLst>
      <pc:sldChg chg="modSp mod">
        <pc:chgData name="Ofer Zadikario" userId="f36b4b4543f14e71" providerId="LiveId" clId="{D6944E5A-F80B-4E16-8360-36A7472AE177}" dt="2024-02-07T09:57:00.262" v="20" actId="20577"/>
        <pc:sldMkLst>
          <pc:docMk/>
          <pc:sldMk cId="1820839283" sldId="1955"/>
        </pc:sldMkLst>
        <pc:spChg chg="mod">
          <ac:chgData name="Ofer Zadikario" userId="f36b4b4543f14e71" providerId="LiveId" clId="{D6944E5A-F80B-4E16-8360-36A7472AE177}" dt="2024-02-07T09:57:00.262" v="20" actId="20577"/>
          <ac:spMkLst>
            <pc:docMk/>
            <pc:sldMk cId="1820839283" sldId="1955"/>
            <ac:spMk id="2" creationId="{1540FD78-B5E6-FE4A-8332-386F19518AFE}"/>
          </ac:spMkLst>
        </pc:spChg>
      </pc:sldChg>
      <pc:sldChg chg="addSp delSp modSp mod">
        <pc:chgData name="Ofer Zadikario" userId="f36b4b4543f14e71" providerId="LiveId" clId="{D6944E5A-F80B-4E16-8360-36A7472AE177}" dt="2024-02-07T10:03:04.974" v="423" actId="5793"/>
        <pc:sldMkLst>
          <pc:docMk/>
          <pc:sldMk cId="3803034792" sldId="1975"/>
        </pc:sldMkLst>
        <pc:spChg chg="mod">
          <ac:chgData name="Ofer Zadikario" userId="f36b4b4543f14e71" providerId="LiveId" clId="{D6944E5A-F80B-4E16-8360-36A7472AE177}" dt="2024-02-07T09:57:16.129" v="41" actId="20577"/>
          <ac:spMkLst>
            <pc:docMk/>
            <pc:sldMk cId="3803034792" sldId="1975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03:04.974" v="423" actId="5793"/>
          <ac:spMkLst>
            <pc:docMk/>
            <pc:sldMk cId="3803034792" sldId="1975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09:58:27.649" v="234" actId="478"/>
          <ac:picMkLst>
            <pc:docMk/>
            <pc:sldMk cId="3803034792" sldId="1975"/>
            <ac:picMk id="4" creationId="{D0315D85-9659-4E89-98D0-588474D2CA59}"/>
          </ac:picMkLst>
        </pc:picChg>
        <pc:picChg chg="add mod modCrop">
          <ac:chgData name="Ofer Zadikario" userId="f36b4b4543f14e71" providerId="LiveId" clId="{D6944E5A-F80B-4E16-8360-36A7472AE177}" dt="2024-02-07T10:00:26.668" v="330" actId="732"/>
          <ac:picMkLst>
            <pc:docMk/>
            <pc:sldMk cId="3803034792" sldId="1975"/>
            <ac:picMk id="6" creationId="{62EAEDE8-05B0-5B12-A174-AE6836A74B47}"/>
          </ac:picMkLst>
        </pc:picChg>
        <pc:picChg chg="add mod modCrop">
          <ac:chgData name="Ofer Zadikario" userId="f36b4b4543f14e71" providerId="LiveId" clId="{D6944E5A-F80B-4E16-8360-36A7472AE177}" dt="2024-02-07T10:00:44.445" v="333" actId="1076"/>
          <ac:picMkLst>
            <pc:docMk/>
            <pc:sldMk cId="3803034792" sldId="1975"/>
            <ac:picMk id="9" creationId="{6B9353DC-9AD1-4043-EB3A-E1CE1DAAE40A}"/>
          </ac:picMkLst>
        </pc:picChg>
      </pc:sldChg>
      <pc:sldChg chg="addSp delSp modSp mod">
        <pc:chgData name="Ofer Zadikario" userId="f36b4b4543f14e71" providerId="LiveId" clId="{D6944E5A-F80B-4E16-8360-36A7472AE177}" dt="2024-02-07T10:16:27.638" v="1335" actId="1076"/>
        <pc:sldMkLst>
          <pc:docMk/>
          <pc:sldMk cId="1900434498" sldId="1976"/>
        </pc:sldMkLst>
        <pc:spChg chg="mod">
          <ac:chgData name="Ofer Zadikario" userId="f36b4b4543f14e71" providerId="LiveId" clId="{D6944E5A-F80B-4E16-8360-36A7472AE177}" dt="2024-02-07T10:09:41.404" v="1018" actId="20577"/>
          <ac:spMkLst>
            <pc:docMk/>
            <pc:sldMk cId="1900434498" sldId="1976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14:13.412" v="1330" actId="1076"/>
          <ac:spMkLst>
            <pc:docMk/>
            <pc:sldMk cId="1900434498" sldId="1976"/>
            <ac:spMk id="3" creationId="{4130DC18-A448-4300-ABCE-76B4AF7E6B81}"/>
          </ac:spMkLst>
        </pc:spChg>
        <pc:picChg chg="del">
          <ac:chgData name="Ofer Zadikario" userId="f36b4b4543f14e71" providerId="LiveId" clId="{D6944E5A-F80B-4E16-8360-36A7472AE177}" dt="2024-02-07T10:09:48.201" v="1020" actId="478"/>
          <ac:picMkLst>
            <pc:docMk/>
            <pc:sldMk cId="1900434498" sldId="1976"/>
            <ac:picMk id="4" creationId="{D0315D85-9659-4E89-98D0-588474D2CA59}"/>
          </ac:picMkLst>
        </pc:picChg>
        <pc:picChg chg="del">
          <ac:chgData name="Ofer Zadikario" userId="f36b4b4543f14e71" providerId="LiveId" clId="{D6944E5A-F80B-4E16-8360-36A7472AE177}" dt="2024-02-07T10:09:45.597" v="1019" actId="478"/>
          <ac:picMkLst>
            <pc:docMk/>
            <pc:sldMk cId="1900434498" sldId="1976"/>
            <ac:picMk id="5" creationId="{3B1DFD0A-2BB8-4C4F-AC57-C22DB0B2B7F6}"/>
          </ac:picMkLst>
        </pc:picChg>
        <pc:picChg chg="add mod">
          <ac:chgData name="Ofer Zadikario" userId="f36b4b4543f14e71" providerId="LiveId" clId="{D6944E5A-F80B-4E16-8360-36A7472AE177}" dt="2024-02-07T10:16:27.638" v="1335" actId="1076"/>
          <ac:picMkLst>
            <pc:docMk/>
            <pc:sldMk cId="1900434498" sldId="1976"/>
            <ac:picMk id="7" creationId="{8A67297D-42A5-8141-270A-A184BED4F359}"/>
          </ac:picMkLst>
        </pc:picChg>
      </pc:sldChg>
      <pc:sldChg chg="addSp delSp modSp mod">
        <pc:chgData name="Ofer Zadikario" userId="f36b4b4543f14e71" providerId="LiveId" clId="{D6944E5A-F80B-4E16-8360-36A7472AE177}" dt="2024-02-07T10:56:46.113" v="1637" actId="1076"/>
        <pc:sldMkLst>
          <pc:docMk/>
          <pc:sldMk cId="3132623133" sldId="1977"/>
        </pc:sldMkLst>
        <pc:spChg chg="mod">
          <ac:chgData name="Ofer Zadikario" userId="f36b4b4543f14e71" providerId="LiveId" clId="{D6944E5A-F80B-4E16-8360-36A7472AE177}" dt="2024-02-07T10:30:47.729" v="1386" actId="20577"/>
          <ac:spMkLst>
            <pc:docMk/>
            <pc:sldMk cId="3132623133" sldId="1977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0:56:39.796" v="1636" actId="20577"/>
          <ac:spMkLst>
            <pc:docMk/>
            <pc:sldMk cId="3132623133" sldId="1977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0:56:46.113" v="1637" actId="1076"/>
          <ac:picMkLst>
            <pc:docMk/>
            <pc:sldMk cId="3132623133" sldId="1977"/>
            <ac:picMk id="5" creationId="{CBC0D694-2DB8-F018-F92C-4F22F1A43FD2}"/>
          </ac:picMkLst>
        </pc:picChg>
        <pc:picChg chg="del">
          <ac:chgData name="Ofer Zadikario" userId="f36b4b4543f14e71" providerId="LiveId" clId="{D6944E5A-F80B-4E16-8360-36A7472AE177}" dt="2024-02-07T10:49:18.310" v="1388" actId="478"/>
          <ac:picMkLst>
            <pc:docMk/>
            <pc:sldMk cId="3132623133" sldId="1977"/>
            <ac:picMk id="6" creationId="{94342CEF-4857-4304-A3D9-AFBB9A8A8782}"/>
          </ac:picMkLst>
        </pc:picChg>
        <pc:picChg chg="del">
          <ac:chgData name="Ofer Zadikario" userId="f36b4b4543f14e71" providerId="LiveId" clId="{D6944E5A-F80B-4E16-8360-36A7472AE177}" dt="2024-02-07T10:49:16.578" v="1387" actId="478"/>
          <ac:picMkLst>
            <pc:docMk/>
            <pc:sldMk cId="3132623133" sldId="1977"/>
            <ac:picMk id="10" creationId="{63DB1CD9-BC75-89F2-477D-A027AECB4581}"/>
          </ac:picMkLst>
        </pc:picChg>
      </pc:sldChg>
      <pc:sldChg chg="addSp delSp modSp mod">
        <pc:chgData name="Ofer Zadikario" userId="f36b4b4543f14e71" providerId="LiveId" clId="{D6944E5A-F80B-4E16-8360-36A7472AE177}" dt="2024-02-07T11:14:15.420" v="2683" actId="1076"/>
        <pc:sldMkLst>
          <pc:docMk/>
          <pc:sldMk cId="187578326" sldId="1978"/>
        </pc:sldMkLst>
        <pc:spChg chg="mod">
          <ac:chgData name="Ofer Zadikario" userId="f36b4b4543f14e71" providerId="LiveId" clId="{D6944E5A-F80B-4E16-8360-36A7472AE177}" dt="2024-02-07T11:10:43.499" v="2311" actId="20577"/>
          <ac:spMkLst>
            <pc:docMk/>
            <pc:sldMk cId="187578326" sldId="1978"/>
            <ac:spMk id="2" creationId="{5B1C9383-5FA4-430A-9B95-D157DAC11C19}"/>
          </ac:spMkLst>
        </pc:spChg>
        <pc:spChg chg="mod">
          <ac:chgData name="Ofer Zadikario" userId="f36b4b4543f14e71" providerId="LiveId" clId="{D6944E5A-F80B-4E16-8360-36A7472AE177}" dt="2024-02-07T11:13:43.736" v="2681" actId="20577"/>
          <ac:spMkLst>
            <pc:docMk/>
            <pc:sldMk cId="187578326" sldId="1978"/>
            <ac:spMk id="3" creationId="{4130DC18-A448-4300-ABCE-76B4AF7E6B81}"/>
          </ac:spMkLst>
        </pc:spChg>
        <pc:picChg chg="add mod">
          <ac:chgData name="Ofer Zadikario" userId="f36b4b4543f14e71" providerId="LiveId" clId="{D6944E5A-F80B-4E16-8360-36A7472AE177}" dt="2024-02-07T11:13:25.903" v="2609" actId="1076"/>
          <ac:picMkLst>
            <pc:docMk/>
            <pc:sldMk cId="187578326" sldId="1978"/>
            <ac:picMk id="5" creationId="{D20B3E37-06ED-FC10-08A5-7D3026F6B00D}"/>
          </ac:picMkLst>
        </pc:picChg>
        <pc:picChg chg="del">
          <ac:chgData name="Ofer Zadikario" userId="f36b4b4543f14e71" providerId="LiveId" clId="{D6944E5A-F80B-4E16-8360-36A7472AE177}" dt="2024-02-07T11:10:54.836" v="2312" actId="478"/>
          <ac:picMkLst>
            <pc:docMk/>
            <pc:sldMk cId="187578326" sldId="1978"/>
            <ac:picMk id="7" creationId="{DA6AB282-3C22-1B60-FDD8-849643F876DF}"/>
          </ac:picMkLst>
        </pc:picChg>
        <pc:picChg chg="add mod">
          <ac:chgData name="Ofer Zadikario" userId="f36b4b4543f14e71" providerId="LiveId" clId="{D6944E5A-F80B-4E16-8360-36A7472AE177}" dt="2024-02-07T11:14:15.420" v="2683" actId="1076"/>
          <ac:picMkLst>
            <pc:docMk/>
            <pc:sldMk cId="187578326" sldId="1978"/>
            <ac:picMk id="9" creationId="{F9A14378-D2CA-4A9F-7768-3273A9BA2D1B}"/>
          </ac:picMkLst>
        </pc:picChg>
        <pc:picChg chg="del">
          <ac:chgData name="Ofer Zadikario" userId="f36b4b4543f14e71" providerId="LiveId" clId="{D6944E5A-F80B-4E16-8360-36A7472AE177}" dt="2024-02-07T11:10:56.675" v="2313" actId="478"/>
          <ac:picMkLst>
            <pc:docMk/>
            <pc:sldMk cId="187578326" sldId="1978"/>
            <ac:picMk id="11" creationId="{03A0E664-5C63-9E7B-4FE3-A0EA37C4F061}"/>
          </ac:picMkLst>
        </pc:picChg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436114190" sldId="1979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477441407" sldId="1980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2911347949" sldId="1981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554816637" sldId="1982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891202582" sldId="1983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369211962" sldId="1984"/>
        </pc:sldMkLst>
      </pc:sldChg>
      <pc:sldChg chg="del">
        <pc:chgData name="Ofer Zadikario" userId="f36b4b4543f14e71" providerId="LiveId" clId="{D6944E5A-F80B-4E16-8360-36A7472AE177}" dt="2024-02-07T11:29:14.757" v="3969" actId="2696"/>
        <pc:sldMkLst>
          <pc:docMk/>
          <pc:sldMk cId="1282014437" sldId="1985"/>
        </pc:sldMkLst>
      </pc:sldChg>
      <pc:sldChg chg="modSp add mod">
        <pc:chgData name="Ofer Zadikario" userId="f36b4b4543f14e71" providerId="LiveId" clId="{D6944E5A-F80B-4E16-8360-36A7472AE177}" dt="2024-02-07T10:08:37.113" v="981" actId="20577"/>
        <pc:sldMkLst>
          <pc:docMk/>
          <pc:sldMk cId="3372629403" sldId="1986"/>
        </pc:sldMkLst>
        <pc:spChg chg="mod">
          <ac:chgData name="Ofer Zadikario" userId="f36b4b4543f14e71" providerId="LiveId" clId="{D6944E5A-F80B-4E16-8360-36A7472AE177}" dt="2024-02-07T10:03:17.642" v="439" actId="20577"/>
          <ac:spMkLst>
            <pc:docMk/>
            <pc:sldMk cId="3372629403" sldId="1986"/>
            <ac:spMk id="2" creationId="{D2E80381-6393-2346-7139-2C54367A9702}"/>
          </ac:spMkLst>
        </pc:spChg>
        <pc:spChg chg="mod">
          <ac:chgData name="Ofer Zadikario" userId="f36b4b4543f14e71" providerId="LiveId" clId="{D6944E5A-F80B-4E16-8360-36A7472AE177}" dt="2024-02-07T10:08:37.113" v="981" actId="20577"/>
          <ac:spMkLst>
            <pc:docMk/>
            <pc:sldMk cId="3372629403" sldId="1986"/>
            <ac:spMk id="3" creationId="{A16E330A-9EE4-6355-709E-7716A8D26B01}"/>
          </ac:spMkLst>
        </pc:spChg>
      </pc:sldChg>
      <pc:sldChg chg="addSp delSp modSp add mod">
        <pc:chgData name="Ofer Zadikario" userId="f36b4b4543f14e71" providerId="LiveId" clId="{D6944E5A-F80B-4E16-8360-36A7472AE177}" dt="2024-02-07T10:58:54.572" v="1754" actId="14100"/>
        <pc:sldMkLst>
          <pc:docMk/>
          <pc:sldMk cId="1334554901" sldId="1987"/>
        </pc:sldMkLst>
        <pc:spChg chg="mod">
          <ac:chgData name="Ofer Zadikario" userId="f36b4b4543f14e71" providerId="LiveId" clId="{D6944E5A-F80B-4E16-8360-36A7472AE177}" dt="2024-02-07T10:57:05.525" v="1654" actId="20577"/>
          <ac:spMkLst>
            <pc:docMk/>
            <pc:sldMk cId="1334554901" sldId="1987"/>
            <ac:spMk id="2" creationId="{2FDD6CBB-2579-1C78-599B-15F3B9DD2BE5}"/>
          </ac:spMkLst>
        </pc:spChg>
        <pc:spChg chg="mod">
          <ac:chgData name="Ofer Zadikario" userId="f36b4b4543f14e71" providerId="LiveId" clId="{D6944E5A-F80B-4E16-8360-36A7472AE177}" dt="2024-02-07T10:57:44.552" v="1748" actId="20577"/>
          <ac:spMkLst>
            <pc:docMk/>
            <pc:sldMk cId="1334554901" sldId="1987"/>
            <ac:spMk id="3" creationId="{869F42A9-1EA7-A092-A93B-F1F09246163C}"/>
          </ac:spMkLst>
        </pc:spChg>
        <pc:picChg chg="del">
          <ac:chgData name="Ofer Zadikario" userId="f36b4b4543f14e71" providerId="LiveId" clId="{D6944E5A-F80B-4E16-8360-36A7472AE177}" dt="2024-02-07T10:57:48.549" v="1749" actId="478"/>
          <ac:picMkLst>
            <pc:docMk/>
            <pc:sldMk cId="1334554901" sldId="1987"/>
            <ac:picMk id="5" creationId="{37B3E561-88E4-9BC5-8E39-DAD11E71B5F9}"/>
          </ac:picMkLst>
        </pc:picChg>
        <pc:picChg chg="add mod">
          <ac:chgData name="Ofer Zadikario" userId="f36b4b4543f14e71" providerId="LiveId" clId="{D6944E5A-F80B-4E16-8360-36A7472AE177}" dt="2024-02-07T10:58:14.118" v="1751" actId="1076"/>
          <ac:picMkLst>
            <pc:docMk/>
            <pc:sldMk cId="1334554901" sldId="1987"/>
            <ac:picMk id="6" creationId="{F15B614A-ABDC-18DD-825D-03CADEFA7086}"/>
          </ac:picMkLst>
        </pc:picChg>
        <pc:picChg chg="add mod">
          <ac:chgData name="Ofer Zadikario" userId="f36b4b4543f14e71" providerId="LiveId" clId="{D6944E5A-F80B-4E16-8360-36A7472AE177}" dt="2024-02-07T10:58:54.572" v="1754" actId="14100"/>
          <ac:picMkLst>
            <pc:docMk/>
            <pc:sldMk cId="1334554901" sldId="1987"/>
            <ac:picMk id="9" creationId="{EC1BF5C0-F4B2-83BD-FE37-55D2FA19857F}"/>
          </ac:picMkLst>
        </pc:picChg>
      </pc:sldChg>
      <pc:sldChg chg="addSp delSp modSp add mod">
        <pc:chgData name="Ofer Zadikario" userId="f36b4b4543f14e71" providerId="LiveId" clId="{D6944E5A-F80B-4E16-8360-36A7472AE177}" dt="2024-02-07T11:02:18.019" v="2001" actId="1076"/>
        <pc:sldMkLst>
          <pc:docMk/>
          <pc:sldMk cId="3354894237" sldId="1988"/>
        </pc:sldMkLst>
        <pc:spChg chg="mod">
          <ac:chgData name="Ofer Zadikario" userId="f36b4b4543f14e71" providerId="LiveId" clId="{D6944E5A-F80B-4E16-8360-36A7472AE177}" dt="2024-02-07T10:59:53.523" v="1799" actId="20577"/>
          <ac:spMkLst>
            <pc:docMk/>
            <pc:sldMk cId="3354894237" sldId="1988"/>
            <ac:spMk id="2" creationId="{2D82D540-189F-7149-5671-41F578D09218}"/>
          </ac:spMkLst>
        </pc:spChg>
        <pc:spChg chg="mod">
          <ac:chgData name="Ofer Zadikario" userId="f36b4b4543f14e71" providerId="LiveId" clId="{D6944E5A-F80B-4E16-8360-36A7472AE177}" dt="2024-02-07T11:01:32.264" v="1997" actId="20577"/>
          <ac:spMkLst>
            <pc:docMk/>
            <pc:sldMk cId="3354894237" sldId="1988"/>
            <ac:spMk id="3" creationId="{68B9D12A-AA2A-A440-BE05-F265A38867E1}"/>
          </ac:spMkLst>
        </pc:spChg>
        <pc:picChg chg="add mod">
          <ac:chgData name="Ofer Zadikario" userId="f36b4b4543f14e71" providerId="LiveId" clId="{D6944E5A-F80B-4E16-8360-36A7472AE177}" dt="2024-02-07T11:02:18.019" v="2001" actId="1076"/>
          <ac:picMkLst>
            <pc:docMk/>
            <pc:sldMk cId="3354894237" sldId="1988"/>
            <ac:picMk id="5" creationId="{DCC5C1F1-BFB5-FF39-B6C9-2B0A127F9E82}"/>
          </ac:picMkLst>
        </pc:picChg>
        <pc:picChg chg="del">
          <ac:chgData name="Ofer Zadikario" userId="f36b4b4543f14e71" providerId="LiveId" clId="{D6944E5A-F80B-4E16-8360-36A7472AE177}" dt="2024-02-07T11:01:34.528" v="1998" actId="478"/>
          <ac:picMkLst>
            <pc:docMk/>
            <pc:sldMk cId="3354894237" sldId="1988"/>
            <ac:picMk id="6" creationId="{6DDEDB5D-83E3-2D6B-518D-713FA5A4DB77}"/>
          </ac:picMkLst>
        </pc:picChg>
        <pc:picChg chg="del">
          <ac:chgData name="Ofer Zadikario" userId="f36b4b4543f14e71" providerId="LiveId" clId="{D6944E5A-F80B-4E16-8360-36A7472AE177}" dt="2024-02-07T11:01:36.298" v="1999" actId="478"/>
          <ac:picMkLst>
            <pc:docMk/>
            <pc:sldMk cId="3354894237" sldId="1988"/>
            <ac:picMk id="9" creationId="{3D6D3C1F-86AE-3481-F381-961D9EE3E8A2}"/>
          </ac:picMkLst>
        </pc:picChg>
      </pc:sldChg>
      <pc:sldChg chg="addSp delSp modSp add mod">
        <pc:chgData name="Ofer Zadikario" userId="f36b4b4543f14e71" providerId="LiveId" clId="{D6944E5A-F80B-4E16-8360-36A7472AE177}" dt="2024-02-07T11:08:59.479" v="2285" actId="1036"/>
        <pc:sldMkLst>
          <pc:docMk/>
          <pc:sldMk cId="2041439100" sldId="1989"/>
        </pc:sldMkLst>
        <pc:spChg chg="mod">
          <ac:chgData name="Ofer Zadikario" userId="f36b4b4543f14e71" providerId="LiveId" clId="{D6944E5A-F80B-4E16-8360-36A7472AE177}" dt="2024-02-07T11:03:54.498" v="2040" actId="20577"/>
          <ac:spMkLst>
            <pc:docMk/>
            <pc:sldMk cId="2041439100" sldId="1989"/>
            <ac:spMk id="2" creationId="{36CD9642-4D13-3223-E0BD-3999801A177C}"/>
          </ac:spMkLst>
        </pc:spChg>
        <pc:spChg chg="mod">
          <ac:chgData name="Ofer Zadikario" userId="f36b4b4543f14e71" providerId="LiveId" clId="{D6944E5A-F80B-4E16-8360-36A7472AE177}" dt="2024-02-07T11:06:26.901" v="2232" actId="20577"/>
          <ac:spMkLst>
            <pc:docMk/>
            <pc:sldMk cId="2041439100" sldId="1989"/>
            <ac:spMk id="3" creationId="{B6662E6E-BAF3-7D11-C170-107398A4F273}"/>
          </ac:spMkLst>
        </pc:spChg>
        <pc:picChg chg="add mod modCrop">
          <ac:chgData name="Ofer Zadikario" userId="f36b4b4543f14e71" providerId="LiveId" clId="{D6944E5A-F80B-4E16-8360-36A7472AE177}" dt="2024-02-07T11:06:20.149" v="2231" actId="1076"/>
          <ac:picMkLst>
            <pc:docMk/>
            <pc:sldMk cId="2041439100" sldId="1989"/>
            <ac:picMk id="4" creationId="{04ED6337-498B-DD31-936F-1139F97C73D9}"/>
          </ac:picMkLst>
        </pc:picChg>
        <pc:picChg chg="del">
          <ac:chgData name="Ofer Zadikario" userId="f36b4b4543f14e71" providerId="LiveId" clId="{D6944E5A-F80B-4E16-8360-36A7472AE177}" dt="2024-02-07T11:04:40.046" v="2147" actId="478"/>
          <ac:picMkLst>
            <pc:docMk/>
            <pc:sldMk cId="2041439100" sldId="1989"/>
            <ac:picMk id="6" creationId="{B7C0B407-3C31-518D-263A-A07CB8C066F5}"/>
          </ac:picMkLst>
        </pc:picChg>
        <pc:picChg chg="add mod">
          <ac:chgData name="Ofer Zadikario" userId="f36b4b4543f14e71" providerId="LiveId" clId="{D6944E5A-F80B-4E16-8360-36A7472AE177}" dt="2024-02-07T11:08:59.479" v="2285" actId="1036"/>
          <ac:picMkLst>
            <pc:docMk/>
            <pc:sldMk cId="2041439100" sldId="1989"/>
            <ac:picMk id="7" creationId="{238F171A-2579-19A7-C466-27DE454B454C}"/>
          </ac:picMkLst>
        </pc:picChg>
        <pc:picChg chg="del">
          <ac:chgData name="Ofer Zadikario" userId="f36b4b4543f14e71" providerId="LiveId" clId="{D6944E5A-F80B-4E16-8360-36A7472AE177}" dt="2024-02-07T11:04:41.932" v="2148" actId="478"/>
          <ac:picMkLst>
            <pc:docMk/>
            <pc:sldMk cId="2041439100" sldId="1989"/>
            <ac:picMk id="9" creationId="{44F22AAC-F99B-60C3-A0EE-BF170D313CE4}"/>
          </ac:picMkLst>
        </pc:picChg>
      </pc:sldChg>
      <pc:sldChg chg="addSp delSp modSp add mod">
        <pc:chgData name="Ofer Zadikario" userId="f36b4b4543f14e71" providerId="LiveId" clId="{D6944E5A-F80B-4E16-8360-36A7472AE177}" dt="2024-02-07T11:18:50.288" v="2929" actId="20577"/>
        <pc:sldMkLst>
          <pc:docMk/>
          <pc:sldMk cId="3345562454" sldId="1990"/>
        </pc:sldMkLst>
        <pc:spChg chg="mod">
          <ac:chgData name="Ofer Zadikario" userId="f36b4b4543f14e71" providerId="LiveId" clId="{D6944E5A-F80B-4E16-8360-36A7472AE177}" dt="2024-02-07T11:14:46.275" v="2726" actId="20577"/>
          <ac:spMkLst>
            <pc:docMk/>
            <pc:sldMk cId="3345562454" sldId="1990"/>
            <ac:spMk id="2" creationId="{F7E66A1C-F6A2-9BB0-A438-C9253B1E82FC}"/>
          </ac:spMkLst>
        </pc:spChg>
        <pc:spChg chg="mod">
          <ac:chgData name="Ofer Zadikario" userId="f36b4b4543f14e71" providerId="LiveId" clId="{D6944E5A-F80B-4E16-8360-36A7472AE177}" dt="2024-02-07T11:18:50.288" v="2929" actId="20577"/>
          <ac:spMkLst>
            <pc:docMk/>
            <pc:sldMk cId="3345562454" sldId="1990"/>
            <ac:spMk id="3" creationId="{ADD9A1FC-B445-C5EB-BEBB-CD7F5D4D1186}"/>
          </ac:spMkLst>
        </pc:spChg>
        <pc:picChg chg="del">
          <ac:chgData name="Ofer Zadikario" userId="f36b4b4543f14e71" providerId="LiveId" clId="{D6944E5A-F80B-4E16-8360-36A7472AE177}" dt="2024-02-07T11:14:51.309" v="2727" actId="478"/>
          <ac:picMkLst>
            <pc:docMk/>
            <pc:sldMk cId="3345562454" sldId="1990"/>
            <ac:picMk id="5" creationId="{48E1FBAF-1486-8C0C-AE30-B7244171E50D}"/>
          </ac:picMkLst>
        </pc:picChg>
        <pc:picChg chg="add mod">
          <ac:chgData name="Ofer Zadikario" userId="f36b4b4543f14e71" providerId="LiveId" clId="{D6944E5A-F80B-4E16-8360-36A7472AE177}" dt="2024-02-07T11:18:07.713" v="2858" actId="1076"/>
          <ac:picMkLst>
            <pc:docMk/>
            <pc:sldMk cId="3345562454" sldId="1990"/>
            <ac:picMk id="6" creationId="{2F710261-F99C-91F0-54CE-56889B0EE78F}"/>
          </ac:picMkLst>
        </pc:picChg>
        <pc:picChg chg="del">
          <ac:chgData name="Ofer Zadikario" userId="f36b4b4543f14e71" providerId="LiveId" clId="{D6944E5A-F80B-4E16-8360-36A7472AE177}" dt="2024-02-07T11:14:52.865" v="2728" actId="478"/>
          <ac:picMkLst>
            <pc:docMk/>
            <pc:sldMk cId="3345562454" sldId="1990"/>
            <ac:picMk id="9" creationId="{524CDE56-B35F-C80C-0359-D6863A531D25}"/>
          </ac:picMkLst>
        </pc:picChg>
        <pc:picChg chg="add mod">
          <ac:chgData name="Ofer Zadikario" userId="f36b4b4543f14e71" providerId="LiveId" clId="{D6944E5A-F80B-4E16-8360-36A7472AE177}" dt="2024-02-07T11:18:10.452" v="2859" actId="1076"/>
          <ac:picMkLst>
            <pc:docMk/>
            <pc:sldMk cId="3345562454" sldId="1990"/>
            <ac:picMk id="10" creationId="{9CAAE62E-2FC9-251F-F3A3-3C3F26F4D85A}"/>
          </ac:picMkLst>
        </pc:picChg>
      </pc:sldChg>
      <pc:sldChg chg="delSp modSp add del mod">
        <pc:chgData name="Ofer Zadikario" userId="f36b4b4543f14e71" providerId="LiveId" clId="{D6944E5A-F80B-4E16-8360-36A7472AE177}" dt="2024-02-16T10:29:46.619" v="5386" actId="47"/>
        <pc:sldMkLst>
          <pc:docMk/>
          <pc:sldMk cId="1917545158" sldId="1991"/>
        </pc:sldMkLst>
        <pc:spChg chg="mod">
          <ac:chgData name="Ofer Zadikario" userId="f36b4b4543f14e71" providerId="LiveId" clId="{D6944E5A-F80B-4E16-8360-36A7472AE177}" dt="2024-02-07T11:22:50.644" v="3219" actId="404"/>
          <ac:spMkLst>
            <pc:docMk/>
            <pc:sldMk cId="1917545158" sldId="1991"/>
            <ac:spMk id="2" creationId="{F9C5F349-FE97-E574-8B57-AB8D3DD52D4C}"/>
          </ac:spMkLst>
        </pc:spChg>
        <pc:spChg chg="mod">
          <ac:chgData name="Ofer Zadikario" userId="f36b4b4543f14e71" providerId="LiveId" clId="{D6944E5A-F80B-4E16-8360-36A7472AE177}" dt="2024-02-07T11:26:20.427" v="3629" actId="5793"/>
          <ac:spMkLst>
            <pc:docMk/>
            <pc:sldMk cId="1917545158" sldId="1991"/>
            <ac:spMk id="3" creationId="{565A5D49-CE3C-AAE4-23D6-A2BA9596D480}"/>
          </ac:spMkLst>
        </pc:spChg>
        <pc:picChg chg="del">
          <ac:chgData name="Ofer Zadikario" userId="f36b4b4543f14e71" providerId="LiveId" clId="{D6944E5A-F80B-4E16-8360-36A7472AE177}" dt="2024-02-07T11:21:56.588" v="3162" actId="478"/>
          <ac:picMkLst>
            <pc:docMk/>
            <pc:sldMk cId="1917545158" sldId="1991"/>
            <ac:picMk id="6" creationId="{90AFB28B-5422-F5FC-C389-EE258F25C1DD}"/>
          </ac:picMkLst>
        </pc:picChg>
        <pc:picChg chg="del">
          <ac:chgData name="Ofer Zadikario" userId="f36b4b4543f14e71" providerId="LiveId" clId="{D6944E5A-F80B-4E16-8360-36A7472AE177}" dt="2024-02-07T11:21:58.284" v="3163" actId="478"/>
          <ac:picMkLst>
            <pc:docMk/>
            <pc:sldMk cId="1917545158" sldId="1991"/>
            <ac:picMk id="10" creationId="{06D0D118-B10A-5C59-862E-0897C4504E9D}"/>
          </ac:picMkLst>
        </pc:picChg>
      </pc:sldChg>
      <pc:sldChg chg="modSp add mod">
        <pc:chgData name="Ofer Zadikario" userId="f36b4b4543f14e71" providerId="LiveId" clId="{D6944E5A-F80B-4E16-8360-36A7472AE177}" dt="2024-02-07T11:28:16.732" v="3968" actId="20577"/>
        <pc:sldMkLst>
          <pc:docMk/>
          <pc:sldMk cId="1178409802" sldId="1992"/>
        </pc:sldMkLst>
        <pc:spChg chg="mod">
          <ac:chgData name="Ofer Zadikario" userId="f36b4b4543f14e71" providerId="LiveId" clId="{D6944E5A-F80B-4E16-8360-36A7472AE177}" dt="2024-02-07T11:28:16.732" v="3968" actId="20577"/>
          <ac:spMkLst>
            <pc:docMk/>
            <pc:sldMk cId="1178409802" sldId="1992"/>
            <ac:spMk id="3" creationId="{026CA507-4F50-46D6-AA4E-FDF5556502F3}"/>
          </ac:spMkLst>
        </pc:spChg>
      </pc:sldChg>
      <pc:sldChg chg="addSp delSp modSp add mod">
        <pc:chgData name="Ofer Zadikario" userId="f36b4b4543f14e71" providerId="LiveId" clId="{D6944E5A-F80B-4E16-8360-36A7472AE177}" dt="2024-02-16T10:27:10.515" v="5343" actId="1036"/>
        <pc:sldMkLst>
          <pc:docMk/>
          <pc:sldMk cId="3030916205" sldId="1993"/>
        </pc:sldMkLst>
        <pc:spChg chg="mod">
          <ac:chgData name="Ofer Zadikario" userId="f36b4b4543f14e71" providerId="LiveId" clId="{D6944E5A-F80B-4E16-8360-36A7472AE177}" dt="2024-02-16T10:26:59.828" v="5320" actId="404"/>
          <ac:spMkLst>
            <pc:docMk/>
            <pc:sldMk cId="3030916205" sldId="1993"/>
            <ac:spMk id="2" creationId="{FF93ECBD-2B08-A142-B5A0-4E89DC6EEDCE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3" creationId="{DBA24E19-32DB-ADA5-1CC8-9204A2E0440D}"/>
          </ac:spMkLst>
        </pc:spChg>
        <pc:spChg chg="mod">
          <ac:chgData name="Ofer Zadikario" userId="f36b4b4543f14e71" providerId="LiveId" clId="{D6944E5A-F80B-4E16-8360-36A7472AE177}" dt="2024-02-16T10:27:10.515" v="5343" actId="1036"/>
          <ac:spMkLst>
            <pc:docMk/>
            <pc:sldMk cId="3030916205" sldId="1993"/>
            <ac:spMk id="8" creationId="{7C0653E7-86BF-1B6E-04AA-0C82EE304C1F}"/>
          </ac:spMkLst>
        </pc:spChg>
        <pc:picChg chg="add del mod">
          <ac:chgData name="Ofer Zadikario" userId="f36b4b4543f14e71" providerId="LiveId" clId="{D6944E5A-F80B-4E16-8360-36A7472AE177}" dt="2024-02-16T10:12:42.232" v="4504" actId="478"/>
          <ac:picMkLst>
            <pc:docMk/>
            <pc:sldMk cId="3030916205" sldId="1993"/>
            <ac:picMk id="5" creationId="{29B764F2-B8D7-85CA-E5C9-5769601D70DF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7" creationId="{BA999826-E2E5-96BA-B9B8-0715858B2345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0" creationId="{C5429A9B-D63B-C832-A670-AEF36A8CB5FA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2" creationId="{96B686D5-2910-A9C9-4727-D334A99B17ED}"/>
          </ac:picMkLst>
        </pc:picChg>
        <pc:picChg chg="add mod">
          <ac:chgData name="Ofer Zadikario" userId="f36b4b4543f14e71" providerId="LiveId" clId="{D6944E5A-F80B-4E16-8360-36A7472AE177}" dt="2024-02-16T10:27:10.515" v="5343" actId="1036"/>
          <ac:picMkLst>
            <pc:docMk/>
            <pc:sldMk cId="3030916205" sldId="1993"/>
            <ac:picMk id="14" creationId="{5CA532F1-04DB-691F-A26E-561A5E593DC0}"/>
          </ac:picMkLst>
        </pc:picChg>
      </pc:sldChg>
      <pc:sldChg chg="addSp modSp add mod">
        <pc:chgData name="Ofer Zadikario" userId="f36b4b4543f14e71" providerId="LiveId" clId="{D6944E5A-F80B-4E16-8360-36A7472AE177}" dt="2024-02-16T10:27:25.109" v="5349" actId="20577"/>
        <pc:sldMkLst>
          <pc:docMk/>
          <pc:sldMk cId="1374046110" sldId="1994"/>
        </pc:sldMkLst>
        <pc:spChg chg="mod">
          <ac:chgData name="Ofer Zadikario" userId="f36b4b4543f14e71" providerId="LiveId" clId="{D6944E5A-F80B-4E16-8360-36A7472AE177}" dt="2024-02-16T10:27:25.109" v="5349" actId="20577"/>
          <ac:spMkLst>
            <pc:docMk/>
            <pc:sldMk cId="1374046110" sldId="1994"/>
            <ac:spMk id="2" creationId="{80E53C7D-00D4-F9FF-4637-5998E37DA8BC}"/>
          </ac:spMkLst>
        </pc:spChg>
        <pc:spChg chg="mod">
          <ac:chgData name="Ofer Zadikario" userId="f36b4b4543f14e71" providerId="LiveId" clId="{D6944E5A-F80B-4E16-8360-36A7472AE177}" dt="2024-02-16T10:20:05.499" v="5014" actId="108"/>
          <ac:spMkLst>
            <pc:docMk/>
            <pc:sldMk cId="1374046110" sldId="1994"/>
            <ac:spMk id="3" creationId="{9BBA2A9F-0BC2-E518-0F57-85D87FD53BE8}"/>
          </ac:spMkLst>
        </pc:spChg>
        <pc:picChg chg="add mod">
          <ac:chgData name="Ofer Zadikario" userId="f36b4b4543f14e71" providerId="LiveId" clId="{D6944E5A-F80B-4E16-8360-36A7472AE177}" dt="2024-02-16T10:21:19.956" v="5137" actId="1038"/>
          <ac:picMkLst>
            <pc:docMk/>
            <pc:sldMk cId="1374046110" sldId="1994"/>
            <ac:picMk id="5" creationId="{3FEE288B-D705-7CEF-8ABF-E562A48F89E0}"/>
          </ac:picMkLst>
        </pc:picChg>
      </pc:sldChg>
      <pc:sldChg chg="addSp modSp add mod">
        <pc:chgData name="Ofer Zadikario" userId="f36b4b4543f14e71" providerId="LiveId" clId="{D6944E5A-F80B-4E16-8360-36A7472AE177}" dt="2024-02-16T10:28:20.674" v="5385" actId="1036"/>
        <pc:sldMkLst>
          <pc:docMk/>
          <pc:sldMk cId="3828414849" sldId="1995"/>
        </pc:sldMkLst>
        <pc:spChg chg="mod">
          <ac:chgData name="Ofer Zadikario" userId="f36b4b4543f14e71" providerId="LiveId" clId="{D6944E5A-F80B-4E16-8360-36A7472AE177}" dt="2024-02-16T10:27:52.327" v="5370" actId="20577"/>
          <ac:spMkLst>
            <pc:docMk/>
            <pc:sldMk cId="3828414849" sldId="1995"/>
            <ac:spMk id="2" creationId="{B3FFC726-6DA1-6002-3EBB-BFF9CBB5ABE0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3" creationId="{92B3F208-77BB-6E53-1878-61472513835F}"/>
          </ac:spMkLst>
        </pc:spChg>
        <pc:spChg chg="mod">
          <ac:chgData name="Ofer Zadikario" userId="f36b4b4543f14e71" providerId="LiveId" clId="{D6944E5A-F80B-4E16-8360-36A7472AE177}" dt="2024-02-16T10:28:20.674" v="5385" actId="1036"/>
          <ac:spMkLst>
            <pc:docMk/>
            <pc:sldMk cId="3828414849" sldId="1995"/>
            <ac:spMk id="8" creationId="{DFF6E131-4858-2572-1A61-64FC7D338333}"/>
          </ac:spMkLst>
        </pc:sp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5" creationId="{E8BCB26B-5776-9C5F-61B2-D796B9798F67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7" creationId="{406828A7-2207-D57F-16FF-D92F6465E64E}"/>
          </ac:picMkLst>
        </pc:picChg>
        <pc:picChg chg="add mod">
          <ac:chgData name="Ofer Zadikario" userId="f36b4b4543f14e71" providerId="LiveId" clId="{D6944E5A-F80B-4E16-8360-36A7472AE177}" dt="2024-02-16T10:28:20.674" v="5385" actId="1036"/>
          <ac:picMkLst>
            <pc:docMk/>
            <pc:sldMk cId="3828414849" sldId="1995"/>
            <ac:picMk id="10" creationId="{78CBE107-49A4-E08A-F364-B812F105EB7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2:57:3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1,'632'0,"-619"0,0 2,22 4,22 2,189-7,-118-2,-108 2,1 1,-1 2,31 7,23 5,-63-15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47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1,'96'3,"0"5,-1 4,185 49,-249-54,1-1,-1-2,36 1,98-7,-56 0,56 11,6-1,-71-9,142 2,-139 7,59 2,212-11,-360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3:06:51.7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0,'9'1,"0"0,1 0,-1 1,0 0,9 4,6 1,60 14,1-4,1-4,0-3,91-3,-80-8,234 9,-42 0,-196-9,16-8,-4 0,-47 8,97 4,-59 13,-67-10,57 5,-48-10,-9-1,-1 2,0 0,55 13,-61-9,-5-1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2/16/2024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53713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9" r:id="rId16"/>
  </p:sldLayoutIdLs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FD78-B5E6-FE4A-8332-386F19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47" y="1384390"/>
            <a:ext cx="9859116" cy="3117200"/>
          </a:xfrm>
        </p:spPr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Maui</a:t>
            </a:r>
            <a:br>
              <a:rPr lang="en-US" dirty="0"/>
            </a:br>
            <a:r>
              <a:rPr lang="en-US" dirty="0"/>
              <a:t>Navigation With Shell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18208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1C9383-5FA4-430A-9B95-D157DAC1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99BB2C7-BF22-4605-BFD5-0E26841CA0C4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BFF6B-E134-67B6-6469-7B5F2E56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716" y="0"/>
            <a:ext cx="332626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C8DE62-A68F-F9F2-3091-E0F35A0C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15" y="1421384"/>
            <a:ext cx="4311872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3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E94B-1ABD-ECA2-CA2B-ED87DEF2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1C5B4-6E72-A3FF-AD5F-906EA10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&amp; Upper Tab Bar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CD7CB97-A982-D168-97A9-F8F8DF8D607C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7FEE-1E1D-BAA4-6EAD-6AD9B0E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269" y="0"/>
            <a:ext cx="327350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264FB-398B-BE17-FC42-43B9412D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97" y="1596931"/>
            <a:ext cx="4457929" cy="36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0EBFC-D287-69F9-817B-386E51F1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F1D9A4-C30E-B481-344F-7A90886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Flyout Item with menu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317A818-6703-4B95-82BC-07DFB9AF03B2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D3CAA-2FD3-2241-727C-6FC64F8B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80" y="1121645"/>
            <a:ext cx="5042159" cy="5105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CBA39-E1F0-D2A7-4BEB-0088F408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87" y="0"/>
            <a:ext cx="3274247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6B88D3-AEF3-B7E4-2AD9-F542730881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2117" y="1923536"/>
                <a:ext cx="58392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53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0AB23-802E-32F6-4506-C6FA2837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64CF4E-3063-0251-9E62-6212251A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Flyout Items With Tabs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4DC5643-FA11-CF81-9069-A544368231ED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14:cNvPr>
              <p14:cNvContentPartPr/>
              <p14:nvPr/>
            </p14:nvContentPartPr>
            <p14:xfrm>
              <a:off x="2865757" y="2031176"/>
              <a:ext cx="476280" cy="19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5CF9B3-9E39-9E0E-4A49-5B29EB1836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1716" y="1921099"/>
                <a:ext cx="584001" cy="238867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1EE0F4D-A17F-59E3-5D9D-79E3F350D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171" y="0"/>
            <a:ext cx="324394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756AA-AF8F-6058-FEE1-DD7A32314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917" y="1254040"/>
            <a:ext cx="5943905" cy="41658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14:cNvPr>
              <p14:cNvContentPartPr/>
              <p14:nvPr/>
            </p14:nvContentPartPr>
            <p14:xfrm>
              <a:off x="3019117" y="1552376"/>
              <a:ext cx="840240" cy="4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76C87F-65B1-9C41-09F7-84181AB3CC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477" y="1444736"/>
                <a:ext cx="947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14:cNvPr>
              <p14:cNvContentPartPr/>
              <p14:nvPr/>
            </p14:nvContentPartPr>
            <p14:xfrm>
              <a:off x="3043597" y="3136016"/>
              <a:ext cx="828360" cy="54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8F3ACE-6C29-AED2-30B4-0817226EE1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9957" y="3028016"/>
                <a:ext cx="936000" cy="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00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5ED4F-50D5-C163-8BFC-24848442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9A240-AD09-4650-79B2-1C42A48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26CA507-4F50-46D6-AA4E-FDF5556502F3}"/>
              </a:ext>
            </a:extLst>
          </p:cNvPr>
          <p:cNvSpPr txBox="1"/>
          <p:nvPr/>
        </p:nvSpPr>
        <p:spPr>
          <a:xfrm>
            <a:off x="516376" y="954290"/>
            <a:ext cx="10388917" cy="3228576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Modify this project to create the following application.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Note the Animal model class and Animal Service class that provides all data needed for the app.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All required images and icons are on the resources folder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EBB4122-279C-D18B-D973-3E6872E09D6E}"/>
              </a:ext>
            </a:extLst>
          </p:cNvPr>
          <p:cNvSpPr txBox="1"/>
          <p:nvPr/>
        </p:nvSpPr>
        <p:spPr>
          <a:xfrm>
            <a:off x="656985" y="3845859"/>
            <a:ext cx="11094098" cy="572464"/>
          </a:xfrm>
          <a:prstGeom prst="rect">
            <a:avLst/>
          </a:prstGeom>
          <a:noFill/>
        </p:spPr>
        <p:txBody>
          <a:bodyPr wrap="square" lIns="182880" tIns="146304" rIns="182880" bIns="146304" rtlCol="1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CA161-3E8F-7878-BC92-6F145461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19" y="2927307"/>
            <a:ext cx="1838402" cy="3930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022E3-2078-9EB3-9CBE-24EA6AD3E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56" y="2927306"/>
            <a:ext cx="1857292" cy="3930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579AC6-5740-85C1-206F-F1014668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76" y="2927306"/>
            <a:ext cx="1868486" cy="3930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11B867-AE21-1DA7-802C-FC79A7BF9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085" y="2927304"/>
            <a:ext cx="1866689" cy="393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9802"/>
      </p:ext>
    </p:extLst>
  </p:cSld>
  <p:clrMapOvr>
    <a:masterClrMapping/>
  </p:clrMapOvr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5" ma:contentTypeDescription="Create a new document." ma:contentTypeScope="" ma:versionID="3a81cc4177a2cfbc51d69d3922f78c36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b609d5801db63fe484c47c44deb589b2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C7A57B-883B-4750-9166-6F76DB12F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1245976-3b4d-4794-a754-317688483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12440</TotalTime>
  <Words>94</Words>
  <Application>Microsoft Office PowerPoint</Application>
  <PresentationFormat>Widescreen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Wingdings</vt:lpstr>
      <vt:lpstr>Dotnet_Template</vt:lpstr>
      <vt:lpstr>.Net Maui Navigation With Shell Step 2</vt:lpstr>
      <vt:lpstr>Bottom Tab Bar</vt:lpstr>
      <vt:lpstr>Bottom &amp; Upper Tab Bar</vt:lpstr>
      <vt:lpstr>Flyout Item with menu</vt:lpstr>
      <vt:lpstr>Few Flyout Items With Tabs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Ofer Zadikario</cp:lastModifiedBy>
  <cp:revision>29</cp:revision>
  <dcterms:created xsi:type="dcterms:W3CDTF">2018-01-09T22:22:16Z</dcterms:created>
  <dcterms:modified xsi:type="dcterms:W3CDTF">2024-02-16T13:30:51Z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