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C589F-1EB5-43B6-BE56-2DF96027569C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DD3C9-8826-48B8-92E8-6694D2C3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53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DD3C9-8826-48B8-92E8-6694D2C3CB7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17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83671-4E9D-0838-16B0-177858591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42E0B6-776E-6659-6B79-7159D621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F2E0F-E6C0-48C1-F1D2-215FC54B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23929-2B6C-212B-EB37-E12551E1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28F38-801D-634C-075B-4F33B7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630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A366C-6B21-13DF-3458-3EA33586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6830DD-85EE-B46C-3F08-04DD1A79C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8949B-E99D-F85F-12BE-DE8CE321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6C095-8BAC-E092-81F7-5CEBA634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34224-F2BF-5549-7E23-08B4C3D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23A674-E060-7996-ECFD-0792F4E2C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F0254D-4CD8-AEAE-161B-9ABC7E457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F0D3A-9131-9DF8-A19E-7D7AFE47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1D33A-7EB3-FBE1-15B9-7137B4FE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0DBF1-D03C-7380-95AF-1B08BDCE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6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BF7C6-697A-DE60-26B9-20011155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288F9-301F-BAD6-E9A9-DAB43384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5BBAA-C513-B5FF-D40E-4D2E0316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1CC76-309E-725A-3266-A9B9FF7A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46668A-B31C-8F52-A4BC-43909741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2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ED900-0C44-33CA-17F1-BC0EB76A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4D5C89-C4DB-3751-2F9C-EF9050F5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26D74D-2965-658A-7306-770649F5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2C27E-45ED-28E4-0797-6997FF15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691B2-37F0-6B10-DE77-B9ECED88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1D48D-7708-021D-83A9-CF0A26D5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1E804-160A-39DD-9FD2-9BBD78AF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AF26D6-51C2-9DF3-6640-73A11BE00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B5366-630A-5A95-EAED-6CC22FC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D3B571-EE5F-EE44-84DB-B1697836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F0D973-E763-B63C-3994-2E87096F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2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4D1E-61FD-62FB-8072-CB27F8F9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D0247F-C7A6-9734-684E-B3A9B36F9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3B379A-022E-465B-4C0E-22922BF92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479B17-FAA2-4463-1A32-20BAB1A39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18C0A4-3F63-BF04-DF5E-0D5529436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8284C4-79F9-B70E-0B2D-E7166F2E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33492F-E757-71F0-15B9-3366F810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0AEC2F-F53A-CD6D-6994-88EAA5C3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1274F-B5FD-AA94-B6A3-74002066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289D5E-50A3-816F-2861-67B276AF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29697D-2089-C69F-C427-B4E87595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78A804-76AC-2856-290D-4D8A205C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0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3DF841-AB3D-438D-DC93-D7D14097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0AC6CA-881A-61F8-E726-B16C2F54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8AFC0-11AB-27E4-201C-B1E7A434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1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A669-464C-9B39-638D-0EA2A773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1DAB23-9E00-2874-12CF-F1EEE603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355BAB-06D1-2D66-EA76-3A2E93A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3585C-DE41-EEEF-85A9-10541EC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84163F-8E1F-A486-240D-B84D55A3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18A2F-D239-94F3-515A-33D91AAA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6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02F2C-3C91-7290-949F-570D17F7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BA563B-179A-5058-5CF1-015963035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1CF2BB-178A-991C-1920-13A43657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A63F7-562E-5DD2-5D00-5A0929D7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990C7-A554-7AEA-1C78-57D16104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4ED59-88DE-C1B2-5709-176A3C3B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4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F28064-5DC9-5306-8721-649C19AE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4C7C8E-A8D6-605B-1316-5DE06CB4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751663-F212-C080-288C-09E92BCBE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D64A-52F8-45CD-9AE9-8C5CBF83650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3AE6F-E998-4603-47F8-A759092F4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19559E-0F55-2A31-5F3F-6028657DE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DD4D-126E-4A4A-87A7-133830EE4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34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C92DB-5D3B-329E-0861-8D0ADBE1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27D26D-B8E5-AF12-28E7-FF24C204E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3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F824996-D321-AAAC-7F8C-499F7DD6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208"/>
              </p:ext>
            </p:extLst>
          </p:nvPr>
        </p:nvGraphicFramePr>
        <p:xfrm>
          <a:off x="0" y="0"/>
          <a:ext cx="12192003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703">
                  <a:extLst>
                    <a:ext uri="{9D8B030D-6E8A-4147-A177-3AD203B41FA5}">
                      <a16:colId xmlns:a16="http://schemas.microsoft.com/office/drawing/2014/main" val="4294927126"/>
                    </a:ext>
                  </a:extLst>
                </a:gridCol>
                <a:gridCol w="1871050">
                  <a:extLst>
                    <a:ext uri="{9D8B030D-6E8A-4147-A177-3AD203B41FA5}">
                      <a16:colId xmlns:a16="http://schemas.microsoft.com/office/drawing/2014/main" val="3488613860"/>
                    </a:ext>
                  </a:extLst>
                </a:gridCol>
                <a:gridCol w="1871050">
                  <a:extLst>
                    <a:ext uri="{9D8B030D-6E8A-4147-A177-3AD203B41FA5}">
                      <a16:colId xmlns:a16="http://schemas.microsoft.com/office/drawing/2014/main" val="453173588"/>
                    </a:ext>
                  </a:extLst>
                </a:gridCol>
                <a:gridCol w="1871050">
                  <a:extLst>
                    <a:ext uri="{9D8B030D-6E8A-4147-A177-3AD203B41FA5}">
                      <a16:colId xmlns:a16="http://schemas.microsoft.com/office/drawing/2014/main" val="2467082492"/>
                    </a:ext>
                  </a:extLst>
                </a:gridCol>
                <a:gridCol w="1871050">
                  <a:extLst>
                    <a:ext uri="{9D8B030D-6E8A-4147-A177-3AD203B41FA5}">
                      <a16:colId xmlns:a16="http://schemas.microsoft.com/office/drawing/2014/main" val="1172967653"/>
                    </a:ext>
                  </a:extLst>
                </a:gridCol>
                <a:gridCol w="1871050">
                  <a:extLst>
                    <a:ext uri="{9D8B030D-6E8A-4147-A177-3AD203B41FA5}">
                      <a16:colId xmlns:a16="http://schemas.microsoft.com/office/drawing/2014/main" val="2527606401"/>
                    </a:ext>
                  </a:extLst>
                </a:gridCol>
                <a:gridCol w="1871050">
                  <a:extLst>
                    <a:ext uri="{9D8B030D-6E8A-4147-A177-3AD203B41FA5}">
                      <a16:colId xmlns:a16="http://schemas.microsoft.com/office/drawing/2014/main" val="2314858687"/>
                    </a:ext>
                  </a:extLst>
                </a:gridCol>
              </a:tblGrid>
              <a:tr h="457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88" marR="4688" marT="4688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b="1" u="none" strike="noStrike" dirty="0">
                          <a:effectLst/>
                        </a:rPr>
                        <a:t>Fille (Danseuse de renom + Patron)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b="1" u="none" strike="noStrike" dirty="0">
                          <a:effectLst/>
                        </a:rPr>
                        <a:t>Danseuse de renom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b="1" u="none" strike="noStrike" dirty="0">
                          <a:effectLst/>
                        </a:rPr>
                        <a:t>Patron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b="1" u="none" strike="noStrike" dirty="0">
                          <a:effectLst/>
                        </a:rPr>
                        <a:t>Danseuse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b="1" u="none" strike="noStrike">
                          <a:effectLst/>
                        </a:rPr>
                        <a:t>Famille d’acceuil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b="1" u="none" strike="noStrike" dirty="0">
                          <a:effectLst/>
                        </a:rPr>
                        <a:t>Orphelinat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69947"/>
                  </a:ext>
                </a:extLst>
              </a:tr>
              <a:tr h="13715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1000" b="1" u="none" strike="noStrike" dirty="0">
                          <a:effectLst/>
                        </a:rPr>
                        <a:t>Fille (Danseuse de renom + Patron)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Souhaite découvrir qui étaient ses parents et pourquoi elle a été abandonné. À ses 18 ans elle a reçu l'héritage de sa mère biologique : Un cadenas De Vinci et un petit objet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Ne connais pas sa fille. Lui à donné son prénom : Inconnue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N'a aucune connaissance et n'en veut pas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L'a </a:t>
                      </a:r>
                      <a:r>
                        <a:rPr lang="fr-FR" sz="900" u="none" strike="noStrike" dirty="0" err="1">
                          <a:effectLst/>
                        </a:rPr>
                        <a:t>receuilli</a:t>
                      </a:r>
                      <a:r>
                        <a:rPr lang="fr-FR" sz="900" u="none" strike="noStrike" dirty="0">
                          <a:effectLst/>
                        </a:rPr>
                        <a:t> à ses 7 ans, l'aime profondément et respecte le choix de vouloir retrouver ses parents biologiques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Lui a donné le nom de scène de sa mère biologique et son héritage qui lui a permis de retrouver un article de </a:t>
                      </a:r>
                      <a:r>
                        <a:rPr lang="fr-FR" sz="900" u="none" strike="noStrike" dirty="0" err="1">
                          <a:effectLst/>
                        </a:rPr>
                        <a:t>journale</a:t>
                      </a:r>
                      <a:r>
                        <a:rPr lang="fr-FR" sz="900" u="none" strike="noStrike" dirty="0">
                          <a:effectLst/>
                        </a:rPr>
                        <a:t> sur le cabaret dans lequel elle a travaillé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11986"/>
                  </a:ext>
                </a:extLst>
              </a:tr>
              <a:tr h="14157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1000" b="1" u="none" strike="noStrike" dirty="0">
                          <a:effectLst/>
                        </a:rPr>
                        <a:t>Danseuse de renom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Ne connais pas sa mère et cherche à en apprendre plus. Sait uniquement qu’elle a travaillé dans le cabaret. Connais son nom de scène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Danseuse de renom, une étoile montante et travail au Cabaret depuis son ouverture. Elle vient d'une famille pauvre et à accepté le mariage arrangé avec le patron du Cabaret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Amoureux et lui a proposé un </a:t>
                      </a:r>
                      <a:r>
                        <a:rPr lang="fr-FR" sz="900" u="none" strike="noStrike" dirty="0" err="1">
                          <a:effectLst/>
                        </a:rPr>
                        <a:t>marriage</a:t>
                      </a:r>
                      <a:r>
                        <a:rPr lang="fr-FR" sz="900" u="none" strike="noStrike" dirty="0">
                          <a:effectLst/>
                        </a:rPr>
                        <a:t> arrangé contre de l'argent. Refuse de voir d'autres personnes s'approcher d'elle. Forcé à placer l'enfant dans un orphelinat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Entretient une liaison secrète et est amoureuse. À cause de la situation actuelle, elles sont obligé de se cacher. Aimerait arrêter de cacher leur relation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à </a:t>
                      </a:r>
                      <a:r>
                        <a:rPr lang="fr-FR" sz="900" u="none" strike="noStrike" dirty="0" err="1">
                          <a:effectLst/>
                        </a:rPr>
                        <a:t>receuillis</a:t>
                      </a:r>
                      <a:r>
                        <a:rPr lang="fr-FR" sz="900" u="none" strike="noStrike" dirty="0">
                          <a:effectLst/>
                        </a:rPr>
                        <a:t> son enfant et l'héritage donné sans poser de question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56561"/>
                  </a:ext>
                </a:extLst>
              </a:tr>
              <a:tr h="8703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1000" b="1" u="none" strike="noStrike" dirty="0">
                          <a:effectLst/>
                        </a:rPr>
                        <a:t>Patron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Ne connais pas l’identité de son père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Marié arrangé de force mais ne l'aime pas. Ils ont eu un enfant. Beaucoup de conflit </a:t>
                      </a:r>
                      <a:r>
                        <a:rPr lang="fr-FR" sz="900" u="none" strike="noStrike" dirty="0" err="1">
                          <a:effectLst/>
                        </a:rPr>
                        <a:t>dûe</a:t>
                      </a:r>
                      <a:r>
                        <a:rPr lang="fr-FR" sz="900" u="none" strike="noStrike" dirty="0">
                          <a:effectLst/>
                        </a:rPr>
                        <a:t> à l'enfant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Possessif et manipulateur, est capable de tout pour arriver à ses fins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Le déteste, plus encore depuis qu'elle a appris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500" u="none" strike="noStrike" dirty="0">
                          <a:effectLst/>
                        </a:rPr>
                        <a:t> </a:t>
                      </a:r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1153"/>
                  </a:ext>
                </a:extLst>
              </a:tr>
              <a:tr h="9143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1000" b="1" u="none" strike="noStrike" dirty="0">
                          <a:effectLst/>
                        </a:rPr>
                        <a:t>Danseuse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Ne connais ni son identité ni son existence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Entretient une liaison secrète et est amoureuse. À cause de la situation actuelle, elles sont obligé de se cacher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Patron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0132"/>
                  </a:ext>
                </a:extLst>
              </a:tr>
              <a:tr h="68577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1000" b="1" u="none" strike="noStrike" dirty="0">
                          <a:effectLst/>
                        </a:rPr>
                        <a:t>Famille d'</a:t>
                      </a:r>
                      <a:r>
                        <a:rPr lang="fr-FR" sz="1000" b="1" u="none" strike="noStrike" dirty="0" err="1">
                          <a:effectLst/>
                        </a:rPr>
                        <a:t>acceuil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A grandit avec, les apprécie mais n'a aucun attachement et à coupé contact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  <a:highlight>
                            <a:srgbClr val="808080"/>
                          </a:highlight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  <a:highlight>
                            <a:srgbClr val="808080"/>
                          </a:highlight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  <a:highlight>
                            <a:srgbClr val="808080"/>
                          </a:highlight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2 parents qui s'aiment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Leur à accordé la garde de l'enfant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71475"/>
                  </a:ext>
                </a:extLst>
              </a:tr>
              <a:tr h="11429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1000" b="1" u="none" strike="noStrike" dirty="0">
                          <a:effectLst/>
                        </a:rPr>
                        <a:t>Orphelinat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Où elle a passé son enfance jusqu'à ses 7 ans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Leur a confié sa fille à la naissance, forcée par son mari. Elle a de son coté légué son testament et son héritage pour quand sa fille aura 18 ans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à </a:t>
                      </a:r>
                      <a:r>
                        <a:rPr lang="fr-FR" sz="900" u="none" strike="noStrike" dirty="0" err="1">
                          <a:effectLst/>
                        </a:rPr>
                        <a:t>receuilli</a:t>
                      </a:r>
                      <a:r>
                        <a:rPr lang="fr-FR" sz="900" u="none" strike="noStrike" dirty="0">
                          <a:effectLst/>
                        </a:rPr>
                        <a:t> la fille auprès d'eux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900" u="none" strike="noStrike" dirty="0">
                          <a:effectLst/>
                        </a:rPr>
                        <a:t> 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2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CEB353-4AA1-DDB4-874C-FC82CA53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7938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428046259"/>
                    </a:ext>
                  </a:extLst>
                </a:gridCol>
                <a:gridCol w="1898387">
                  <a:extLst>
                    <a:ext uri="{9D8B030D-6E8A-4147-A177-3AD203B41FA5}">
                      <a16:colId xmlns:a16="http://schemas.microsoft.com/office/drawing/2014/main" val="388559124"/>
                    </a:ext>
                  </a:extLst>
                </a:gridCol>
                <a:gridCol w="1887329">
                  <a:extLst>
                    <a:ext uri="{9D8B030D-6E8A-4147-A177-3AD203B41FA5}">
                      <a16:colId xmlns:a16="http://schemas.microsoft.com/office/drawing/2014/main" val="228457596"/>
                    </a:ext>
                  </a:extLst>
                </a:gridCol>
                <a:gridCol w="1887329">
                  <a:extLst>
                    <a:ext uri="{9D8B030D-6E8A-4147-A177-3AD203B41FA5}">
                      <a16:colId xmlns:a16="http://schemas.microsoft.com/office/drawing/2014/main" val="2500678401"/>
                    </a:ext>
                  </a:extLst>
                </a:gridCol>
                <a:gridCol w="1901736">
                  <a:extLst>
                    <a:ext uri="{9D8B030D-6E8A-4147-A177-3AD203B41FA5}">
                      <a16:colId xmlns:a16="http://schemas.microsoft.com/office/drawing/2014/main" val="3761831419"/>
                    </a:ext>
                  </a:extLst>
                </a:gridCol>
                <a:gridCol w="1896333">
                  <a:extLst>
                    <a:ext uri="{9D8B030D-6E8A-4147-A177-3AD203B41FA5}">
                      <a16:colId xmlns:a16="http://schemas.microsoft.com/office/drawing/2014/main" val="3142334912"/>
                    </a:ext>
                  </a:extLst>
                </a:gridCol>
                <a:gridCol w="1901736">
                  <a:extLst>
                    <a:ext uri="{9D8B030D-6E8A-4147-A177-3AD203B41FA5}">
                      <a16:colId xmlns:a16="http://schemas.microsoft.com/office/drawing/2014/main" val="1886644110"/>
                    </a:ext>
                  </a:extLst>
                </a:gridCol>
              </a:tblGrid>
              <a:tr h="44867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Fille (Danseuse de renom + Patron)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Danseuse de renom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Patron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Danseuse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Famille d’acceuil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Orphelinat</a:t>
                      </a:r>
                    </a:p>
                  </a:txBody>
                  <a:tcPr marL="4661" marR="4661" marT="4661" marB="0"/>
                </a:tc>
                <a:extLst>
                  <a:ext uri="{0D108BD9-81ED-4DB2-BD59-A6C34878D82A}">
                    <a16:rowId xmlns:a16="http://schemas.microsoft.com/office/drawing/2014/main" val="3161555784"/>
                  </a:ext>
                </a:extLst>
              </a:tr>
              <a:tr h="13943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Fille (Danseuse de renom + Patron)</a:t>
                      </a:r>
                    </a:p>
                  </a:txBody>
                  <a:tcPr marL="4661" marR="4661" marT="466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Souhaite découvrir qui étaient ses parents et pourquoi elle a été abandonné. À ses 18 ans elle a reçu l'héritage de sa mère biologique : Un </a:t>
                      </a:r>
                      <a:r>
                        <a:rPr lang="fr-FR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</a:t>
                      </a: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Vinci et un petit objet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connais pas sa fille. Lui à donné son prénom : Inconnue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N'a aucune connaissance et n'en veut pas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 connais ni son identité ni son existence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endParaRPr lang="fr-FR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L'a receuilli à ses 7 ans, l'aime profondément et respecte le choix de vouloir retrouver ses parents biologiques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 a donné le nom de scène de sa mère biologique et son héritage à sa majorité qui lui on permis de retrouver un article de journal sur le cabaret dans lequel elle a travaillé </a:t>
                      </a:r>
                    </a:p>
                  </a:txBody>
                  <a:tcPr marL="4661" marR="4661" marT="4661" marB="0"/>
                </a:tc>
                <a:extLst>
                  <a:ext uri="{0D108BD9-81ED-4DB2-BD59-A6C34878D82A}">
                    <a16:rowId xmlns:a16="http://schemas.microsoft.com/office/drawing/2014/main" val="4123969716"/>
                  </a:ext>
                </a:extLst>
              </a:tr>
              <a:tr h="1439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Danseuse de renom</a:t>
                      </a:r>
                    </a:p>
                  </a:txBody>
                  <a:tcPr marL="4661" marR="4661" marT="466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connais pas sa mère et cherche à en apprendre plus. Sait uniquement qu’elle a travaillé dans le cabaret. Connais son nom de scène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Danseuse de renom, une étoile montante et travail au Cabaret depuis son ouverture. Elle vient d'une famille pauvre et à accepté le mariage arrangé avec le patron du Cabaret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Amoureux et lui a proposé un marriage arrangé contre de l'argent. Refuse de voir d'autres personnes s'approcher d'elle. Forcé à placer l'enfant dans un orphelinat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Entretient une liaison secrète et est amoureuse. À cause de la situation actuelle, elles sont obligé de se cacher. Aimerait arrêter de cacher leur relation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 receuillis son enfant et l'héritage donné sans poser de question</a:t>
                      </a:r>
                    </a:p>
                  </a:txBody>
                  <a:tcPr marL="4661" marR="4661" marT="4661" marB="0"/>
                </a:tc>
                <a:extLst>
                  <a:ext uri="{0D108BD9-81ED-4DB2-BD59-A6C34878D82A}">
                    <a16:rowId xmlns:a16="http://schemas.microsoft.com/office/drawing/2014/main" val="2807494531"/>
                  </a:ext>
                </a:extLst>
              </a:tr>
              <a:tr h="7871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Patron</a:t>
                      </a:r>
                    </a:p>
                  </a:txBody>
                  <a:tcPr marL="4661" marR="4661" marT="466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connais pas l’identité de son père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Marié arrangé de force mais ne l'aime pas. Ils ont eu un enfant. Beaucoup de conflit dûe à l'enfant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Possessif et manipulateur, est capable de tout pour arriver à ses fins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deteste, plus encore depuis qu'elle a appris 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01703"/>
                  </a:ext>
                </a:extLst>
              </a:tr>
              <a:tr h="9295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Danseuse</a:t>
                      </a:r>
                    </a:p>
                  </a:txBody>
                  <a:tcPr marL="4661" marR="4661" marT="466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connais ni son identité ni son existence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Entretient une liaison secrète et est amoureuse. À cause de la situation actuelle, elles sont obligé de se cacher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Patron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5474"/>
                  </a:ext>
                </a:extLst>
              </a:tr>
              <a:tr h="69715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Famille d'acceuil</a:t>
                      </a:r>
                    </a:p>
                  </a:txBody>
                  <a:tcPr marL="4661" marR="4661" marT="466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grandit avec, les apprécie mais n'a aucun attachement et à coupé contact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parents qui s'aiment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Leur à accordé la garde de l'enfant</a:t>
                      </a:r>
                    </a:p>
                  </a:txBody>
                  <a:tcPr marL="4661" marR="4661" marT="4661" marB="0"/>
                </a:tc>
                <a:extLst>
                  <a:ext uri="{0D108BD9-81ED-4DB2-BD59-A6C34878D82A}">
                    <a16:rowId xmlns:a16="http://schemas.microsoft.com/office/drawing/2014/main" val="1317122174"/>
                  </a:ext>
                </a:extLst>
              </a:tr>
              <a:tr h="1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Orphelinat</a:t>
                      </a:r>
                    </a:p>
                  </a:txBody>
                  <a:tcPr marL="4661" marR="4661" marT="466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Où elle a passé son enfance jusqu'à ses 7 ans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Leur a confié sa fille à la naissance, forcée par son mari. Elle a de son coté légué son testament et son héritage pour quand sa fille aura 18 ans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 recueilli la fille auprès d'eux</a:t>
                      </a:r>
                    </a:p>
                  </a:txBody>
                  <a:tcPr marL="4661" marR="4661" marT="4661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61" marR="4661" marT="4661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3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26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866</Words>
  <Application>Microsoft Office PowerPoint</Application>
  <PresentationFormat>Grand écran</PresentationFormat>
  <Paragraphs>99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Kévin DIJOUX</dc:creator>
  <cp:lastModifiedBy>Kévin DIJOUX</cp:lastModifiedBy>
  <cp:revision>4</cp:revision>
  <dcterms:created xsi:type="dcterms:W3CDTF">2023-02-13T14:30:07Z</dcterms:created>
  <dcterms:modified xsi:type="dcterms:W3CDTF">2023-02-14T18:49:01Z</dcterms:modified>
</cp:coreProperties>
</file>