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58" r:id="rId3"/>
    <p:sldId id="260" r:id="rId4"/>
    <p:sldId id="261" r:id="rId5"/>
    <p:sldId id="262" r:id="rId6"/>
    <p:sldId id="263" r:id="rId7"/>
    <p:sldId id="264" r:id="rId8"/>
    <p:sldId id="265" r:id="rId9"/>
    <p:sldId id="266"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3C4"/>
    <a:srgbClr val="99C064"/>
    <a:srgbClr val="783A54"/>
    <a:srgbClr val="A3C674"/>
    <a:srgbClr val="88B54B"/>
    <a:srgbClr val="B3D08C"/>
    <a:srgbClr val="9D4B6D"/>
    <a:srgbClr val="B66B8A"/>
    <a:srgbClr val="F962A0"/>
    <a:srgbClr val="C722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70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3775CE-6A05-41EB-89EC-112CD9B7C612}" type="datetimeFigureOut">
              <a:rPr lang="fr-FR" smtClean="0"/>
              <a:t>14/02/2023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9226B0-329C-4B99-A694-AD22F8A17846}" type="slidenum">
              <a:rPr lang="fr-FR" smtClean="0"/>
              <a:t>‹N°›</a:t>
            </a:fld>
            <a:endParaRPr lang="fr-FR"/>
          </a:p>
        </p:txBody>
      </p:sp>
    </p:spTree>
    <p:extLst>
      <p:ext uri="{BB962C8B-B14F-4D97-AF65-F5344CB8AC3E}">
        <p14:creationId xmlns:p14="http://schemas.microsoft.com/office/powerpoint/2010/main" val="1444732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EDE19F-A0F0-3806-008D-941F1A00A2F3}"/>
              </a:ext>
            </a:extLst>
          </p:cNvPr>
          <p:cNvSpPr>
            <a:spLocks noGrp="1"/>
          </p:cNvSpPr>
          <p:nvPr>
            <p:ph type="ctrTitle"/>
          </p:nvPr>
        </p:nvSpPr>
        <p:spPr>
          <a:xfrm>
            <a:off x="1524000" y="1122363"/>
            <a:ext cx="9144000" cy="2387600"/>
          </a:xfrm>
        </p:spPr>
        <p:txBody>
          <a:bodyPr anchor="b"/>
          <a:lstStyle>
            <a:lvl1pPr algn="ctr">
              <a:defRPr sz="6000">
                <a:latin typeface="Birds of Paradise  Personal use" pitchFamily="2" charset="0"/>
              </a:defRPr>
            </a:lvl1pPr>
          </a:lstStyle>
          <a:p>
            <a:r>
              <a:rPr lang="fr-FR" dirty="0"/>
              <a:t>Modifiez le style du titre</a:t>
            </a:r>
          </a:p>
        </p:txBody>
      </p:sp>
      <p:sp>
        <p:nvSpPr>
          <p:cNvPr id="3" name="Sous-titre 2">
            <a:extLst>
              <a:ext uri="{FF2B5EF4-FFF2-40B4-BE49-F238E27FC236}">
                <a16:creationId xmlns:a16="http://schemas.microsoft.com/office/drawing/2014/main" id="{F742E269-DB23-280C-53BD-95E73185B44C}"/>
              </a:ext>
            </a:extLst>
          </p:cNvPr>
          <p:cNvSpPr>
            <a:spLocks noGrp="1"/>
          </p:cNvSpPr>
          <p:nvPr>
            <p:ph type="subTitle" idx="1"/>
          </p:nvPr>
        </p:nvSpPr>
        <p:spPr>
          <a:xfrm>
            <a:off x="1524000" y="3602038"/>
            <a:ext cx="9144000" cy="1655762"/>
          </a:xfrm>
        </p:spPr>
        <p:txBody>
          <a:bodyPr/>
          <a:lstStyle>
            <a:lvl1pPr marL="0" indent="0" algn="ctr">
              <a:buNone/>
              <a:defRPr sz="2400">
                <a:solidFill>
                  <a:srgbClr val="FCF3C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
        <p:nvSpPr>
          <p:cNvPr id="4" name="Espace réservé de la date 3">
            <a:extLst>
              <a:ext uri="{FF2B5EF4-FFF2-40B4-BE49-F238E27FC236}">
                <a16:creationId xmlns:a16="http://schemas.microsoft.com/office/drawing/2014/main" id="{FE3FC278-8F93-4295-1872-CAC909BCA8C9}"/>
              </a:ext>
            </a:extLst>
          </p:cNvPr>
          <p:cNvSpPr>
            <a:spLocks noGrp="1"/>
          </p:cNvSpPr>
          <p:nvPr>
            <p:ph type="dt" sz="half" idx="10"/>
          </p:nvPr>
        </p:nvSpPr>
        <p:spPr/>
        <p:txBody>
          <a:bodyPr/>
          <a:lstStyle/>
          <a:p>
            <a:fld id="{8CC811A6-88F4-4327-BF77-8184F40C2F57}" type="datetime1">
              <a:rPr lang="fr-FR" smtClean="0"/>
              <a:t>14/02/2023</a:t>
            </a:fld>
            <a:endParaRPr lang="fr-FR"/>
          </a:p>
        </p:txBody>
      </p:sp>
      <p:sp>
        <p:nvSpPr>
          <p:cNvPr id="5" name="Espace réservé du pied de page 4">
            <a:extLst>
              <a:ext uri="{FF2B5EF4-FFF2-40B4-BE49-F238E27FC236}">
                <a16:creationId xmlns:a16="http://schemas.microsoft.com/office/drawing/2014/main" id="{D68BE7E3-EF29-BB54-920A-E187C0F8DC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E97987A-3D64-D761-1F66-3B1AB941EC5D}"/>
              </a:ext>
            </a:extLst>
          </p:cNvPr>
          <p:cNvSpPr>
            <a:spLocks noGrp="1"/>
          </p:cNvSpPr>
          <p:nvPr>
            <p:ph type="sldNum" sz="quarter" idx="12"/>
          </p:nvPr>
        </p:nvSpPr>
        <p:spPr/>
        <p:txBody>
          <a:bodyPr/>
          <a:lstStyle/>
          <a:p>
            <a:fld id="{4C22B4DD-3CAB-43B0-8013-A124983F9D78}" type="slidenum">
              <a:rPr lang="fr-FR" smtClean="0"/>
              <a:t>‹N°›</a:t>
            </a:fld>
            <a:endParaRPr lang="fr-FR"/>
          </a:p>
        </p:txBody>
      </p:sp>
    </p:spTree>
    <p:extLst>
      <p:ext uri="{BB962C8B-B14F-4D97-AF65-F5344CB8AC3E}">
        <p14:creationId xmlns:p14="http://schemas.microsoft.com/office/powerpoint/2010/main" val="3511876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5FFE2D-900F-38F7-9103-98B6452AB86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2BCF00B-7341-127E-8FA5-0A6452D818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6E70CDB-7F66-D3FE-1BE5-5C43DFC1B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CA0FFFF-F98B-549C-8D76-665E644FC55B}"/>
              </a:ext>
            </a:extLst>
          </p:cNvPr>
          <p:cNvSpPr>
            <a:spLocks noGrp="1"/>
          </p:cNvSpPr>
          <p:nvPr>
            <p:ph type="dt" sz="half" idx="10"/>
          </p:nvPr>
        </p:nvSpPr>
        <p:spPr/>
        <p:txBody>
          <a:bodyPr/>
          <a:lstStyle/>
          <a:p>
            <a:fld id="{B2666E8B-5F02-4775-8EFB-1345BD795FDD}" type="datetime1">
              <a:rPr lang="fr-FR" smtClean="0"/>
              <a:t>14/02/2023</a:t>
            </a:fld>
            <a:endParaRPr lang="fr-FR"/>
          </a:p>
        </p:txBody>
      </p:sp>
      <p:sp>
        <p:nvSpPr>
          <p:cNvPr id="6" name="Espace réservé du pied de page 5">
            <a:extLst>
              <a:ext uri="{FF2B5EF4-FFF2-40B4-BE49-F238E27FC236}">
                <a16:creationId xmlns:a16="http://schemas.microsoft.com/office/drawing/2014/main" id="{1FC2916B-5882-783B-3280-B74B9516F3B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3D691C1-AA3C-A145-AD68-4C259C387372}"/>
              </a:ext>
            </a:extLst>
          </p:cNvPr>
          <p:cNvSpPr>
            <a:spLocks noGrp="1"/>
          </p:cNvSpPr>
          <p:nvPr>
            <p:ph type="sldNum" sz="quarter" idx="12"/>
          </p:nvPr>
        </p:nvSpPr>
        <p:spPr/>
        <p:txBody>
          <a:bodyPr/>
          <a:lstStyle/>
          <a:p>
            <a:fld id="{4C22B4DD-3CAB-43B0-8013-A124983F9D78}" type="slidenum">
              <a:rPr lang="fr-FR" smtClean="0"/>
              <a:t>‹N°›</a:t>
            </a:fld>
            <a:endParaRPr lang="fr-FR"/>
          </a:p>
        </p:txBody>
      </p:sp>
    </p:spTree>
    <p:extLst>
      <p:ext uri="{BB962C8B-B14F-4D97-AF65-F5344CB8AC3E}">
        <p14:creationId xmlns:p14="http://schemas.microsoft.com/office/powerpoint/2010/main" val="82195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BE8B18-597F-FF4C-75BE-F387BD73546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CBE7AD6-7215-2FDE-A1BA-4FF347412B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F04D402-61B1-7BAC-82D6-389AC12AE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A7E7ED6-CADC-88CD-06C8-A5D5473F609E}"/>
              </a:ext>
            </a:extLst>
          </p:cNvPr>
          <p:cNvSpPr>
            <a:spLocks noGrp="1"/>
          </p:cNvSpPr>
          <p:nvPr>
            <p:ph type="dt" sz="half" idx="10"/>
          </p:nvPr>
        </p:nvSpPr>
        <p:spPr/>
        <p:txBody>
          <a:bodyPr/>
          <a:lstStyle/>
          <a:p>
            <a:fld id="{AE398D3A-C203-4A29-9925-12A3EA54043B}" type="datetime1">
              <a:rPr lang="fr-FR" smtClean="0"/>
              <a:t>14/02/2023</a:t>
            </a:fld>
            <a:endParaRPr lang="fr-FR"/>
          </a:p>
        </p:txBody>
      </p:sp>
      <p:sp>
        <p:nvSpPr>
          <p:cNvPr id="6" name="Espace réservé du pied de page 5">
            <a:extLst>
              <a:ext uri="{FF2B5EF4-FFF2-40B4-BE49-F238E27FC236}">
                <a16:creationId xmlns:a16="http://schemas.microsoft.com/office/drawing/2014/main" id="{84D2D255-0553-672E-4842-F078D970035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9468A6E-AF34-116A-EA61-6A37E7A3C410}"/>
              </a:ext>
            </a:extLst>
          </p:cNvPr>
          <p:cNvSpPr>
            <a:spLocks noGrp="1"/>
          </p:cNvSpPr>
          <p:nvPr>
            <p:ph type="sldNum" sz="quarter" idx="12"/>
          </p:nvPr>
        </p:nvSpPr>
        <p:spPr/>
        <p:txBody>
          <a:bodyPr/>
          <a:lstStyle/>
          <a:p>
            <a:fld id="{4C22B4DD-3CAB-43B0-8013-A124983F9D78}" type="slidenum">
              <a:rPr lang="fr-FR" smtClean="0"/>
              <a:t>‹N°›</a:t>
            </a:fld>
            <a:endParaRPr lang="fr-FR"/>
          </a:p>
        </p:txBody>
      </p:sp>
    </p:spTree>
    <p:extLst>
      <p:ext uri="{BB962C8B-B14F-4D97-AF65-F5344CB8AC3E}">
        <p14:creationId xmlns:p14="http://schemas.microsoft.com/office/powerpoint/2010/main" val="717754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631FAE-8BD9-58A2-28B2-78A11C59CBA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D9EEB6E-D47C-2252-07D3-5DDED5563CB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F43BBDF-8E10-033B-7E63-379BB7DF7A27}"/>
              </a:ext>
            </a:extLst>
          </p:cNvPr>
          <p:cNvSpPr>
            <a:spLocks noGrp="1"/>
          </p:cNvSpPr>
          <p:nvPr>
            <p:ph type="dt" sz="half" idx="10"/>
          </p:nvPr>
        </p:nvSpPr>
        <p:spPr/>
        <p:txBody>
          <a:bodyPr/>
          <a:lstStyle/>
          <a:p>
            <a:fld id="{370FB952-B70D-4F6A-972C-2B56BD9A85AB}" type="datetime1">
              <a:rPr lang="fr-FR" smtClean="0"/>
              <a:t>14/02/2023</a:t>
            </a:fld>
            <a:endParaRPr lang="fr-FR"/>
          </a:p>
        </p:txBody>
      </p:sp>
      <p:sp>
        <p:nvSpPr>
          <p:cNvPr id="5" name="Espace réservé du pied de page 4">
            <a:extLst>
              <a:ext uri="{FF2B5EF4-FFF2-40B4-BE49-F238E27FC236}">
                <a16:creationId xmlns:a16="http://schemas.microsoft.com/office/drawing/2014/main" id="{AE1E12BC-4EB4-0A69-377A-92232A80F47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F8E4A8B-28B6-8855-23BD-E95D5F359062}"/>
              </a:ext>
            </a:extLst>
          </p:cNvPr>
          <p:cNvSpPr>
            <a:spLocks noGrp="1"/>
          </p:cNvSpPr>
          <p:nvPr>
            <p:ph type="sldNum" sz="quarter" idx="12"/>
          </p:nvPr>
        </p:nvSpPr>
        <p:spPr/>
        <p:txBody>
          <a:bodyPr/>
          <a:lstStyle/>
          <a:p>
            <a:fld id="{4C22B4DD-3CAB-43B0-8013-A124983F9D78}" type="slidenum">
              <a:rPr lang="fr-FR" smtClean="0"/>
              <a:t>‹N°›</a:t>
            </a:fld>
            <a:endParaRPr lang="fr-FR"/>
          </a:p>
        </p:txBody>
      </p:sp>
    </p:spTree>
    <p:extLst>
      <p:ext uri="{BB962C8B-B14F-4D97-AF65-F5344CB8AC3E}">
        <p14:creationId xmlns:p14="http://schemas.microsoft.com/office/powerpoint/2010/main" val="3205233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28A5A3A-6C49-470E-25BA-C4FFCBF2618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B85B8F-D45B-0497-E426-F4458DCC223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71FD4F4-1047-DF62-A201-4489A65D8451}"/>
              </a:ext>
            </a:extLst>
          </p:cNvPr>
          <p:cNvSpPr>
            <a:spLocks noGrp="1"/>
          </p:cNvSpPr>
          <p:nvPr>
            <p:ph type="dt" sz="half" idx="10"/>
          </p:nvPr>
        </p:nvSpPr>
        <p:spPr/>
        <p:txBody>
          <a:bodyPr/>
          <a:lstStyle/>
          <a:p>
            <a:fld id="{5252CB5A-F6AA-4EC7-9D0F-4E13D2330761}" type="datetime1">
              <a:rPr lang="fr-FR" smtClean="0"/>
              <a:t>14/02/2023</a:t>
            </a:fld>
            <a:endParaRPr lang="fr-FR"/>
          </a:p>
        </p:txBody>
      </p:sp>
      <p:sp>
        <p:nvSpPr>
          <p:cNvPr id="5" name="Espace réservé du pied de page 4">
            <a:extLst>
              <a:ext uri="{FF2B5EF4-FFF2-40B4-BE49-F238E27FC236}">
                <a16:creationId xmlns:a16="http://schemas.microsoft.com/office/drawing/2014/main" id="{8C109946-7D5E-9BFD-96CA-61B6448866E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3EAD672-DE02-1E77-E193-E45D40D82A83}"/>
              </a:ext>
            </a:extLst>
          </p:cNvPr>
          <p:cNvSpPr>
            <a:spLocks noGrp="1"/>
          </p:cNvSpPr>
          <p:nvPr>
            <p:ph type="sldNum" sz="quarter" idx="12"/>
          </p:nvPr>
        </p:nvSpPr>
        <p:spPr/>
        <p:txBody>
          <a:bodyPr/>
          <a:lstStyle/>
          <a:p>
            <a:fld id="{4C22B4DD-3CAB-43B0-8013-A124983F9D78}" type="slidenum">
              <a:rPr lang="fr-FR" smtClean="0"/>
              <a:t>‹N°›</a:t>
            </a:fld>
            <a:endParaRPr lang="fr-FR"/>
          </a:p>
        </p:txBody>
      </p:sp>
    </p:spTree>
    <p:extLst>
      <p:ext uri="{BB962C8B-B14F-4D97-AF65-F5344CB8AC3E}">
        <p14:creationId xmlns:p14="http://schemas.microsoft.com/office/powerpoint/2010/main" val="2352080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E040DC-A522-1F79-D9BA-4BC7EE8E921C}"/>
              </a:ext>
            </a:extLst>
          </p:cNvPr>
          <p:cNvSpPr>
            <a:spLocks noGrp="1"/>
          </p:cNvSpPr>
          <p:nvPr>
            <p:ph type="title"/>
          </p:nvPr>
        </p:nvSpPr>
        <p:spPr>
          <a:xfrm>
            <a:off x="831850" y="1709738"/>
            <a:ext cx="10515600" cy="2852737"/>
          </a:xfrm>
        </p:spPr>
        <p:txBody>
          <a:bodyPr anchor="b"/>
          <a:lstStyle>
            <a:lvl1pPr>
              <a:defRPr sz="6000">
                <a:latin typeface="Birds of Paradise  Personal use" pitchFamily="2" charset="0"/>
              </a:defRPr>
            </a:lvl1pPr>
          </a:lstStyle>
          <a:p>
            <a:r>
              <a:rPr lang="fr-FR" dirty="0"/>
              <a:t>Modifiez le style du titre</a:t>
            </a:r>
          </a:p>
        </p:txBody>
      </p:sp>
      <p:sp>
        <p:nvSpPr>
          <p:cNvPr id="3" name="Espace réservé du texte 2">
            <a:extLst>
              <a:ext uri="{FF2B5EF4-FFF2-40B4-BE49-F238E27FC236}">
                <a16:creationId xmlns:a16="http://schemas.microsoft.com/office/drawing/2014/main" id="{9D1E030F-BB10-8142-25B3-76E984D17E2A}"/>
              </a:ext>
            </a:extLst>
          </p:cNvPr>
          <p:cNvSpPr>
            <a:spLocks noGrp="1"/>
          </p:cNvSpPr>
          <p:nvPr>
            <p:ph type="body" idx="1"/>
          </p:nvPr>
        </p:nvSpPr>
        <p:spPr>
          <a:xfrm>
            <a:off x="831850" y="4589463"/>
            <a:ext cx="10515600" cy="1500187"/>
          </a:xfrm>
        </p:spPr>
        <p:txBody>
          <a:bodyPr/>
          <a:lstStyle>
            <a:lvl1pPr marL="0" indent="0">
              <a:buNone/>
              <a:defRPr sz="2400">
                <a:solidFill>
                  <a:srgbClr val="FCF3C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a:t>Cliquez pour modifier les styles du texte du masque</a:t>
            </a:r>
          </a:p>
        </p:txBody>
      </p:sp>
      <p:sp>
        <p:nvSpPr>
          <p:cNvPr id="4" name="Espace réservé de la date 3">
            <a:extLst>
              <a:ext uri="{FF2B5EF4-FFF2-40B4-BE49-F238E27FC236}">
                <a16:creationId xmlns:a16="http://schemas.microsoft.com/office/drawing/2014/main" id="{6D31CD53-0ADB-C7E2-945F-D1E151919F0B}"/>
              </a:ext>
            </a:extLst>
          </p:cNvPr>
          <p:cNvSpPr>
            <a:spLocks noGrp="1"/>
          </p:cNvSpPr>
          <p:nvPr>
            <p:ph type="dt" sz="half" idx="10"/>
          </p:nvPr>
        </p:nvSpPr>
        <p:spPr/>
        <p:txBody>
          <a:bodyPr/>
          <a:lstStyle/>
          <a:p>
            <a:fld id="{E9315F01-DEE5-4FE5-BCF0-64FE0CAB392F}" type="datetime1">
              <a:rPr lang="fr-FR" smtClean="0"/>
              <a:t>14/02/2023</a:t>
            </a:fld>
            <a:endParaRPr lang="fr-FR" dirty="0"/>
          </a:p>
        </p:txBody>
      </p:sp>
      <p:sp>
        <p:nvSpPr>
          <p:cNvPr id="5" name="Espace réservé du pied de page 4">
            <a:extLst>
              <a:ext uri="{FF2B5EF4-FFF2-40B4-BE49-F238E27FC236}">
                <a16:creationId xmlns:a16="http://schemas.microsoft.com/office/drawing/2014/main" id="{7B67A7F1-7CBC-9C87-8614-5FC0F322435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3690A66-7029-2EA3-95EF-4A10DF2E3C15}"/>
              </a:ext>
            </a:extLst>
          </p:cNvPr>
          <p:cNvSpPr>
            <a:spLocks noGrp="1"/>
          </p:cNvSpPr>
          <p:nvPr>
            <p:ph type="sldNum" sz="quarter" idx="12"/>
          </p:nvPr>
        </p:nvSpPr>
        <p:spPr/>
        <p:txBody>
          <a:bodyPr/>
          <a:lstStyle/>
          <a:p>
            <a:fld id="{4C22B4DD-3CAB-43B0-8013-A124983F9D78}" type="slidenum">
              <a:rPr lang="fr-FR" smtClean="0"/>
              <a:t>‹N°›</a:t>
            </a:fld>
            <a:endParaRPr lang="fr-FR"/>
          </a:p>
        </p:txBody>
      </p:sp>
    </p:spTree>
    <p:extLst>
      <p:ext uri="{BB962C8B-B14F-4D97-AF65-F5344CB8AC3E}">
        <p14:creationId xmlns:p14="http://schemas.microsoft.com/office/powerpoint/2010/main" val="595890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DD01D2A-782B-D741-2F53-87D370ECD9C0}"/>
              </a:ext>
            </a:extLst>
          </p:cNvPr>
          <p:cNvSpPr/>
          <p:nvPr userDrawn="1"/>
        </p:nvSpPr>
        <p:spPr>
          <a:xfrm>
            <a:off x="0" y="6489266"/>
            <a:ext cx="12192000" cy="393989"/>
          </a:xfrm>
          <a:prstGeom prst="rect">
            <a:avLst/>
          </a:prstGeom>
          <a:solidFill>
            <a:srgbClr val="7D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CF3C4"/>
              </a:solidFill>
            </a:endParaRPr>
          </a:p>
        </p:txBody>
      </p:sp>
      <p:sp>
        <p:nvSpPr>
          <p:cNvPr id="7" name="Rectangle 6">
            <a:extLst>
              <a:ext uri="{FF2B5EF4-FFF2-40B4-BE49-F238E27FC236}">
                <a16:creationId xmlns:a16="http://schemas.microsoft.com/office/drawing/2014/main" id="{D9A65BF3-36AD-0624-1701-2F3FA50A80CA}"/>
              </a:ext>
            </a:extLst>
          </p:cNvPr>
          <p:cNvSpPr/>
          <p:nvPr userDrawn="1"/>
        </p:nvSpPr>
        <p:spPr>
          <a:xfrm>
            <a:off x="0" y="0"/>
            <a:ext cx="12192000" cy="681037"/>
          </a:xfrm>
          <a:prstGeom prst="rect">
            <a:avLst/>
          </a:prstGeom>
          <a:solidFill>
            <a:srgbClr val="7D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041C8859-38C9-6E56-93A5-051CAB37B3AB}"/>
              </a:ext>
            </a:extLst>
          </p:cNvPr>
          <p:cNvSpPr>
            <a:spLocks noGrp="1"/>
          </p:cNvSpPr>
          <p:nvPr>
            <p:ph type="title"/>
          </p:nvPr>
        </p:nvSpPr>
        <p:spPr>
          <a:xfrm>
            <a:off x="0" y="0"/>
            <a:ext cx="12192000" cy="681037"/>
          </a:xfrm>
        </p:spPr>
        <p:txBody>
          <a:bodyPr>
            <a:normAutofit/>
          </a:bodyPr>
          <a:lstStyle>
            <a:lvl1pPr algn="ctr">
              <a:defRPr sz="3600">
                <a:latin typeface="Birds of Paradise  Personal use" pitchFamily="2" charset="0"/>
              </a:defRPr>
            </a:lvl1pPr>
          </a:lstStyle>
          <a:p>
            <a:r>
              <a:rPr lang="fr-FR" dirty="0"/>
              <a:t>Modifiez le style du titre</a:t>
            </a:r>
          </a:p>
        </p:txBody>
      </p:sp>
      <p:sp>
        <p:nvSpPr>
          <p:cNvPr id="3" name="Espace réservé du contenu 2">
            <a:extLst>
              <a:ext uri="{FF2B5EF4-FFF2-40B4-BE49-F238E27FC236}">
                <a16:creationId xmlns:a16="http://schemas.microsoft.com/office/drawing/2014/main" id="{396F264C-E522-357A-B8BB-99BD6C820EA7}"/>
              </a:ext>
            </a:extLst>
          </p:cNvPr>
          <p:cNvSpPr>
            <a:spLocks noGrp="1"/>
          </p:cNvSpPr>
          <p:nvPr>
            <p:ph idx="1"/>
          </p:nvPr>
        </p:nvSpPr>
        <p:spPr>
          <a:xfrm>
            <a:off x="397164" y="960582"/>
            <a:ext cx="11397672" cy="5129356"/>
          </a:xfrm>
        </p:spPr>
        <p:txBody>
          <a:bodyPr/>
          <a:lstStyle>
            <a:lvl1pPr>
              <a:defRPr>
                <a:solidFill>
                  <a:srgbClr val="FCF3C4"/>
                </a:solidFill>
              </a:defRPr>
            </a:lvl1pPr>
            <a:lvl2pPr>
              <a:defRPr>
                <a:solidFill>
                  <a:srgbClr val="FCF3C4"/>
                </a:solidFill>
              </a:defRPr>
            </a:lvl2pPr>
            <a:lvl3pPr>
              <a:defRPr>
                <a:solidFill>
                  <a:srgbClr val="FCF3C4"/>
                </a:solidFill>
              </a:defRPr>
            </a:lvl3pPr>
            <a:lvl4pPr>
              <a:defRPr>
                <a:solidFill>
                  <a:srgbClr val="FCF3C4"/>
                </a:solidFill>
              </a:defRPr>
            </a:lvl4pPr>
            <a:lvl5pPr>
              <a:defRPr>
                <a:solidFill>
                  <a:srgbClr val="FCF3C4"/>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F88DA871-FFDD-1A82-A906-715CF7945D9B}"/>
              </a:ext>
            </a:extLst>
          </p:cNvPr>
          <p:cNvSpPr>
            <a:spLocks noGrp="1"/>
          </p:cNvSpPr>
          <p:nvPr>
            <p:ph type="dt" sz="half" idx="10"/>
          </p:nvPr>
        </p:nvSpPr>
        <p:spPr>
          <a:xfrm>
            <a:off x="397164" y="6489266"/>
            <a:ext cx="2743200" cy="365125"/>
          </a:xfrm>
        </p:spPr>
        <p:txBody>
          <a:bodyPr/>
          <a:lstStyle>
            <a:lvl1pPr>
              <a:defRPr>
                <a:solidFill>
                  <a:srgbClr val="FCF3C4"/>
                </a:solidFill>
              </a:defRPr>
            </a:lvl1pPr>
          </a:lstStyle>
          <a:p>
            <a:fld id="{42A5B7BA-1CB0-47BD-8989-1D3AE9A59560}" type="datetime1">
              <a:rPr lang="fr-FR" smtClean="0"/>
              <a:t>14/02/2023</a:t>
            </a:fld>
            <a:endParaRPr lang="fr-FR" dirty="0"/>
          </a:p>
        </p:txBody>
      </p:sp>
      <p:sp>
        <p:nvSpPr>
          <p:cNvPr id="5" name="Espace réservé du pied de page 4">
            <a:extLst>
              <a:ext uri="{FF2B5EF4-FFF2-40B4-BE49-F238E27FC236}">
                <a16:creationId xmlns:a16="http://schemas.microsoft.com/office/drawing/2014/main" id="{020615B0-5A9F-3234-5541-7E0ECC2425DB}"/>
              </a:ext>
            </a:extLst>
          </p:cNvPr>
          <p:cNvSpPr>
            <a:spLocks noGrp="1"/>
          </p:cNvSpPr>
          <p:nvPr>
            <p:ph type="ftr" sz="quarter" idx="11"/>
          </p:nvPr>
        </p:nvSpPr>
        <p:spPr>
          <a:xfrm>
            <a:off x="4038600" y="6492875"/>
            <a:ext cx="4114800" cy="365125"/>
          </a:xfrm>
        </p:spPr>
        <p:txBody>
          <a:bodyPr/>
          <a:lstStyle>
            <a:lvl1pPr>
              <a:defRPr>
                <a:solidFill>
                  <a:srgbClr val="FCF3C4"/>
                </a:solidFill>
              </a:defRPr>
            </a:lvl1pPr>
          </a:lstStyle>
          <a:p>
            <a:endParaRPr lang="fr-FR" dirty="0"/>
          </a:p>
        </p:txBody>
      </p:sp>
      <p:sp>
        <p:nvSpPr>
          <p:cNvPr id="6" name="Espace réservé du numéro de diapositive 5">
            <a:extLst>
              <a:ext uri="{FF2B5EF4-FFF2-40B4-BE49-F238E27FC236}">
                <a16:creationId xmlns:a16="http://schemas.microsoft.com/office/drawing/2014/main" id="{FA1BF4F9-3C74-4764-F42E-D6840FC35069}"/>
              </a:ext>
            </a:extLst>
          </p:cNvPr>
          <p:cNvSpPr>
            <a:spLocks noGrp="1"/>
          </p:cNvSpPr>
          <p:nvPr>
            <p:ph type="sldNum" sz="quarter" idx="12"/>
          </p:nvPr>
        </p:nvSpPr>
        <p:spPr>
          <a:xfrm>
            <a:off x="9051636" y="6492874"/>
            <a:ext cx="2743200" cy="365125"/>
          </a:xfrm>
        </p:spPr>
        <p:txBody>
          <a:bodyPr/>
          <a:lstStyle>
            <a:lvl1pPr>
              <a:defRPr>
                <a:solidFill>
                  <a:srgbClr val="FCF3C4"/>
                </a:solidFill>
              </a:defRPr>
            </a:lvl1pPr>
          </a:lstStyle>
          <a:p>
            <a:fld id="{4C22B4DD-3CAB-43B0-8013-A124983F9D78}" type="slidenum">
              <a:rPr lang="fr-FR" smtClean="0"/>
              <a:pPr/>
              <a:t>‹N°›</a:t>
            </a:fld>
            <a:endParaRPr lang="fr-FR"/>
          </a:p>
        </p:txBody>
      </p:sp>
    </p:spTree>
    <p:extLst>
      <p:ext uri="{BB962C8B-B14F-4D97-AF65-F5344CB8AC3E}">
        <p14:creationId xmlns:p14="http://schemas.microsoft.com/office/powerpoint/2010/main" val="3091453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4A439D-9649-1598-E6FF-1F5C0951F965}"/>
              </a:ext>
            </a:extLst>
          </p:cNvPr>
          <p:cNvSpPr/>
          <p:nvPr userDrawn="1"/>
        </p:nvSpPr>
        <p:spPr>
          <a:xfrm>
            <a:off x="0" y="6489266"/>
            <a:ext cx="12192000" cy="393989"/>
          </a:xfrm>
          <a:prstGeom prst="rect">
            <a:avLst/>
          </a:prstGeom>
          <a:solidFill>
            <a:srgbClr val="7D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CF3C4"/>
              </a:solidFill>
            </a:endParaRPr>
          </a:p>
        </p:txBody>
      </p:sp>
      <p:sp>
        <p:nvSpPr>
          <p:cNvPr id="9" name="Rectangle 8">
            <a:extLst>
              <a:ext uri="{FF2B5EF4-FFF2-40B4-BE49-F238E27FC236}">
                <a16:creationId xmlns:a16="http://schemas.microsoft.com/office/drawing/2014/main" id="{2F2562B0-DDE6-C887-388E-4EE146C00907}"/>
              </a:ext>
            </a:extLst>
          </p:cNvPr>
          <p:cNvSpPr/>
          <p:nvPr userDrawn="1"/>
        </p:nvSpPr>
        <p:spPr>
          <a:xfrm>
            <a:off x="0" y="0"/>
            <a:ext cx="12192000" cy="681037"/>
          </a:xfrm>
          <a:prstGeom prst="rect">
            <a:avLst/>
          </a:prstGeom>
          <a:solidFill>
            <a:srgbClr val="7D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0175808B-8BE1-7A43-9D9A-703CA03976AE}"/>
              </a:ext>
            </a:extLst>
          </p:cNvPr>
          <p:cNvSpPr>
            <a:spLocks noGrp="1"/>
          </p:cNvSpPr>
          <p:nvPr>
            <p:ph type="title"/>
          </p:nvPr>
        </p:nvSpPr>
        <p:spPr>
          <a:xfrm>
            <a:off x="-1" y="0"/>
            <a:ext cx="12191999" cy="681037"/>
          </a:xfrm>
        </p:spPr>
        <p:txBody>
          <a:bodyPr>
            <a:normAutofit/>
          </a:bodyPr>
          <a:lstStyle>
            <a:lvl1pPr algn="ctr" defTabSz="914400" rtl="0" eaLnBrk="1" latinLnBrk="0" hangingPunct="1">
              <a:lnSpc>
                <a:spcPct val="90000"/>
              </a:lnSpc>
              <a:spcBef>
                <a:spcPct val="0"/>
              </a:spcBef>
              <a:buNone/>
              <a:defRPr lang="fr-FR" sz="3600" kern="1200" dirty="0">
                <a:solidFill>
                  <a:srgbClr val="FCF3C4"/>
                </a:solidFill>
                <a:latin typeface="Birds of Paradise  Personal use" pitchFamily="2" charset="0"/>
                <a:ea typeface="+mj-ea"/>
                <a:cs typeface="+mj-cs"/>
              </a:defRPr>
            </a:lvl1pPr>
          </a:lstStyle>
          <a:p>
            <a:r>
              <a:rPr lang="fr-FR" dirty="0"/>
              <a:t>Modifiez le style du titre</a:t>
            </a:r>
          </a:p>
        </p:txBody>
      </p:sp>
      <p:sp>
        <p:nvSpPr>
          <p:cNvPr id="10" name="Espace réservé du contenu 2">
            <a:extLst>
              <a:ext uri="{FF2B5EF4-FFF2-40B4-BE49-F238E27FC236}">
                <a16:creationId xmlns:a16="http://schemas.microsoft.com/office/drawing/2014/main" id="{B747ED37-D346-F4F7-90A3-FE217E560E11}"/>
              </a:ext>
            </a:extLst>
          </p:cNvPr>
          <p:cNvSpPr>
            <a:spLocks noGrp="1"/>
          </p:cNvSpPr>
          <p:nvPr>
            <p:ph idx="1"/>
          </p:nvPr>
        </p:nvSpPr>
        <p:spPr>
          <a:xfrm>
            <a:off x="397164" y="960582"/>
            <a:ext cx="5495636" cy="5129356"/>
          </a:xfrm>
        </p:spPr>
        <p:txBody>
          <a:bodyPr/>
          <a:lstStyle>
            <a:lvl1pPr>
              <a:defRPr>
                <a:solidFill>
                  <a:srgbClr val="FCF3C4"/>
                </a:solidFill>
              </a:defRPr>
            </a:lvl1pPr>
            <a:lvl2pPr>
              <a:defRPr>
                <a:solidFill>
                  <a:srgbClr val="FCF3C4"/>
                </a:solidFill>
              </a:defRPr>
            </a:lvl2pPr>
            <a:lvl3pPr>
              <a:defRPr>
                <a:solidFill>
                  <a:srgbClr val="FCF3C4"/>
                </a:solidFill>
              </a:defRPr>
            </a:lvl3pPr>
            <a:lvl4pPr>
              <a:defRPr>
                <a:solidFill>
                  <a:srgbClr val="FCF3C4"/>
                </a:solidFill>
              </a:defRPr>
            </a:lvl4pPr>
            <a:lvl5pPr>
              <a:defRPr>
                <a:solidFill>
                  <a:srgbClr val="FCF3C4"/>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1" name="Espace réservé du contenu 2">
            <a:extLst>
              <a:ext uri="{FF2B5EF4-FFF2-40B4-BE49-F238E27FC236}">
                <a16:creationId xmlns:a16="http://schemas.microsoft.com/office/drawing/2014/main" id="{CB3914A0-6A4A-0B65-6A25-68BA4A4CCC9B}"/>
              </a:ext>
            </a:extLst>
          </p:cNvPr>
          <p:cNvSpPr>
            <a:spLocks noGrp="1"/>
          </p:cNvSpPr>
          <p:nvPr>
            <p:ph idx="13"/>
          </p:nvPr>
        </p:nvSpPr>
        <p:spPr>
          <a:xfrm>
            <a:off x="6299200" y="960582"/>
            <a:ext cx="5495636" cy="5129356"/>
          </a:xfrm>
        </p:spPr>
        <p:txBody>
          <a:bodyPr/>
          <a:lstStyle>
            <a:lvl1pPr>
              <a:defRPr>
                <a:solidFill>
                  <a:srgbClr val="FCF3C4"/>
                </a:solidFill>
              </a:defRPr>
            </a:lvl1pPr>
            <a:lvl2pPr>
              <a:defRPr>
                <a:solidFill>
                  <a:srgbClr val="FCF3C4"/>
                </a:solidFill>
              </a:defRPr>
            </a:lvl2pPr>
            <a:lvl3pPr>
              <a:defRPr>
                <a:solidFill>
                  <a:srgbClr val="FCF3C4"/>
                </a:solidFill>
              </a:defRPr>
            </a:lvl3pPr>
            <a:lvl4pPr>
              <a:defRPr>
                <a:solidFill>
                  <a:srgbClr val="FCF3C4"/>
                </a:solidFill>
              </a:defRPr>
            </a:lvl4pPr>
            <a:lvl5pPr>
              <a:defRPr>
                <a:solidFill>
                  <a:srgbClr val="FCF3C4"/>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2" name="Espace réservé de la date 3">
            <a:extLst>
              <a:ext uri="{FF2B5EF4-FFF2-40B4-BE49-F238E27FC236}">
                <a16:creationId xmlns:a16="http://schemas.microsoft.com/office/drawing/2014/main" id="{98EF4630-2135-45C2-B30E-ACD9B9BEE037}"/>
              </a:ext>
            </a:extLst>
          </p:cNvPr>
          <p:cNvSpPr>
            <a:spLocks noGrp="1"/>
          </p:cNvSpPr>
          <p:nvPr>
            <p:ph type="dt" sz="half" idx="10"/>
          </p:nvPr>
        </p:nvSpPr>
        <p:spPr>
          <a:xfrm>
            <a:off x="397164" y="6489266"/>
            <a:ext cx="2743200" cy="365125"/>
          </a:xfrm>
        </p:spPr>
        <p:txBody>
          <a:bodyPr/>
          <a:lstStyle>
            <a:lvl1pPr>
              <a:defRPr>
                <a:solidFill>
                  <a:srgbClr val="FCF3C4"/>
                </a:solidFill>
              </a:defRPr>
            </a:lvl1pPr>
          </a:lstStyle>
          <a:p>
            <a:fld id="{481CFED1-48AC-4924-8BC2-3136AECDD88F}" type="datetime1">
              <a:rPr lang="fr-FR" smtClean="0"/>
              <a:t>14/02/2023</a:t>
            </a:fld>
            <a:endParaRPr lang="fr-FR" dirty="0"/>
          </a:p>
        </p:txBody>
      </p:sp>
      <p:sp>
        <p:nvSpPr>
          <p:cNvPr id="13" name="Espace réservé du pied de page 4">
            <a:extLst>
              <a:ext uri="{FF2B5EF4-FFF2-40B4-BE49-F238E27FC236}">
                <a16:creationId xmlns:a16="http://schemas.microsoft.com/office/drawing/2014/main" id="{C6EE392F-553A-AC22-3509-8A4D38CE12C8}"/>
              </a:ext>
            </a:extLst>
          </p:cNvPr>
          <p:cNvSpPr>
            <a:spLocks noGrp="1"/>
          </p:cNvSpPr>
          <p:nvPr>
            <p:ph type="ftr" sz="quarter" idx="11"/>
          </p:nvPr>
        </p:nvSpPr>
        <p:spPr>
          <a:xfrm>
            <a:off x="4038600" y="6492875"/>
            <a:ext cx="4114800" cy="365125"/>
          </a:xfrm>
        </p:spPr>
        <p:txBody>
          <a:bodyPr/>
          <a:lstStyle>
            <a:lvl1pPr>
              <a:defRPr>
                <a:solidFill>
                  <a:srgbClr val="FCF3C4"/>
                </a:solidFill>
              </a:defRPr>
            </a:lvl1pPr>
          </a:lstStyle>
          <a:p>
            <a:endParaRPr lang="fr-FR" dirty="0"/>
          </a:p>
        </p:txBody>
      </p:sp>
      <p:sp>
        <p:nvSpPr>
          <p:cNvPr id="14" name="Espace réservé du numéro de diapositive 5">
            <a:extLst>
              <a:ext uri="{FF2B5EF4-FFF2-40B4-BE49-F238E27FC236}">
                <a16:creationId xmlns:a16="http://schemas.microsoft.com/office/drawing/2014/main" id="{76E8244E-9CD1-6C4B-DE49-890B7F51F9AE}"/>
              </a:ext>
            </a:extLst>
          </p:cNvPr>
          <p:cNvSpPr>
            <a:spLocks noGrp="1"/>
          </p:cNvSpPr>
          <p:nvPr>
            <p:ph type="sldNum" sz="quarter" idx="12"/>
          </p:nvPr>
        </p:nvSpPr>
        <p:spPr>
          <a:xfrm>
            <a:off x="9051636" y="6492874"/>
            <a:ext cx="2743200" cy="365125"/>
          </a:xfrm>
        </p:spPr>
        <p:txBody>
          <a:bodyPr/>
          <a:lstStyle>
            <a:lvl1pPr>
              <a:defRPr>
                <a:solidFill>
                  <a:srgbClr val="FCF3C4"/>
                </a:solidFill>
              </a:defRPr>
            </a:lvl1pPr>
          </a:lstStyle>
          <a:p>
            <a:fld id="{4C22B4DD-3CAB-43B0-8013-A124983F9D78}" type="slidenum">
              <a:rPr lang="fr-FR" smtClean="0"/>
              <a:pPr/>
              <a:t>‹N°›</a:t>
            </a:fld>
            <a:endParaRPr lang="fr-FR" dirty="0"/>
          </a:p>
        </p:txBody>
      </p:sp>
    </p:spTree>
    <p:extLst>
      <p:ext uri="{BB962C8B-B14F-4D97-AF65-F5344CB8AC3E}">
        <p14:creationId xmlns:p14="http://schemas.microsoft.com/office/powerpoint/2010/main" val="820442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6013C7BB-09B8-7842-09FF-E43AD10263F4}"/>
              </a:ext>
            </a:extLst>
          </p:cNvPr>
          <p:cNvSpPr>
            <a:spLocks noGrp="1"/>
          </p:cNvSpPr>
          <p:nvPr>
            <p:ph idx="1"/>
          </p:nvPr>
        </p:nvSpPr>
        <p:spPr>
          <a:xfrm>
            <a:off x="397164" y="960582"/>
            <a:ext cx="5495636" cy="5129356"/>
          </a:xfrm>
        </p:spPr>
        <p:txBody>
          <a:bodyPr/>
          <a:lstStyle>
            <a:lvl1pPr>
              <a:defRPr>
                <a:solidFill>
                  <a:srgbClr val="FCF3C4"/>
                </a:solidFill>
              </a:defRPr>
            </a:lvl1pPr>
            <a:lvl2pPr>
              <a:defRPr>
                <a:solidFill>
                  <a:srgbClr val="FCF3C4"/>
                </a:solidFill>
              </a:defRPr>
            </a:lvl2pPr>
            <a:lvl3pPr>
              <a:defRPr>
                <a:solidFill>
                  <a:srgbClr val="FCF3C4"/>
                </a:solidFill>
              </a:defRPr>
            </a:lvl3pPr>
            <a:lvl4pPr>
              <a:defRPr>
                <a:solidFill>
                  <a:srgbClr val="FCF3C4"/>
                </a:solidFill>
              </a:defRPr>
            </a:lvl4pPr>
            <a:lvl5pPr>
              <a:defRPr>
                <a:solidFill>
                  <a:srgbClr val="FCF3C4"/>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Espace réservé du contenu 2">
            <a:extLst>
              <a:ext uri="{FF2B5EF4-FFF2-40B4-BE49-F238E27FC236}">
                <a16:creationId xmlns:a16="http://schemas.microsoft.com/office/drawing/2014/main" id="{C5A508AD-59F2-BEDD-7B23-C5C7FA8EDFE8}"/>
              </a:ext>
            </a:extLst>
          </p:cNvPr>
          <p:cNvSpPr>
            <a:spLocks noGrp="1"/>
          </p:cNvSpPr>
          <p:nvPr>
            <p:ph idx="13"/>
          </p:nvPr>
        </p:nvSpPr>
        <p:spPr>
          <a:xfrm>
            <a:off x="6299200" y="960582"/>
            <a:ext cx="5495636" cy="2244436"/>
          </a:xfrm>
        </p:spPr>
        <p:txBody>
          <a:bodyPr/>
          <a:lstStyle>
            <a:lvl1pPr>
              <a:defRPr>
                <a:solidFill>
                  <a:srgbClr val="FCF3C4"/>
                </a:solidFill>
              </a:defRPr>
            </a:lvl1pPr>
            <a:lvl2pPr>
              <a:defRPr>
                <a:solidFill>
                  <a:srgbClr val="FCF3C4"/>
                </a:solidFill>
              </a:defRPr>
            </a:lvl2pPr>
            <a:lvl3pPr>
              <a:defRPr>
                <a:solidFill>
                  <a:srgbClr val="FCF3C4"/>
                </a:solidFill>
              </a:defRPr>
            </a:lvl3pPr>
            <a:lvl4pPr>
              <a:defRPr>
                <a:solidFill>
                  <a:srgbClr val="FCF3C4"/>
                </a:solidFill>
              </a:defRPr>
            </a:lvl4pPr>
            <a:lvl5pPr>
              <a:defRPr>
                <a:solidFill>
                  <a:srgbClr val="FCF3C4"/>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Rectangle 7">
            <a:extLst>
              <a:ext uri="{FF2B5EF4-FFF2-40B4-BE49-F238E27FC236}">
                <a16:creationId xmlns:a16="http://schemas.microsoft.com/office/drawing/2014/main" id="{758BD558-45C5-F973-DED4-2A1DD28E0905}"/>
              </a:ext>
            </a:extLst>
          </p:cNvPr>
          <p:cNvSpPr/>
          <p:nvPr userDrawn="1"/>
        </p:nvSpPr>
        <p:spPr>
          <a:xfrm>
            <a:off x="0" y="6489266"/>
            <a:ext cx="12192000" cy="393989"/>
          </a:xfrm>
          <a:prstGeom prst="rect">
            <a:avLst/>
          </a:prstGeom>
          <a:solidFill>
            <a:srgbClr val="7D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CF3C4"/>
              </a:solidFill>
            </a:endParaRPr>
          </a:p>
        </p:txBody>
      </p:sp>
      <p:sp>
        <p:nvSpPr>
          <p:cNvPr id="9" name="Rectangle 8">
            <a:extLst>
              <a:ext uri="{FF2B5EF4-FFF2-40B4-BE49-F238E27FC236}">
                <a16:creationId xmlns:a16="http://schemas.microsoft.com/office/drawing/2014/main" id="{1A54749C-9355-256B-C4CB-E2D06A10BB04}"/>
              </a:ext>
            </a:extLst>
          </p:cNvPr>
          <p:cNvSpPr/>
          <p:nvPr userDrawn="1"/>
        </p:nvSpPr>
        <p:spPr>
          <a:xfrm>
            <a:off x="0" y="0"/>
            <a:ext cx="12192000" cy="681037"/>
          </a:xfrm>
          <a:prstGeom prst="rect">
            <a:avLst/>
          </a:prstGeom>
          <a:solidFill>
            <a:srgbClr val="7D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itre 1">
            <a:extLst>
              <a:ext uri="{FF2B5EF4-FFF2-40B4-BE49-F238E27FC236}">
                <a16:creationId xmlns:a16="http://schemas.microsoft.com/office/drawing/2014/main" id="{06D412F8-6003-A8CD-CD15-B130582109F6}"/>
              </a:ext>
            </a:extLst>
          </p:cNvPr>
          <p:cNvSpPr>
            <a:spLocks noGrp="1"/>
          </p:cNvSpPr>
          <p:nvPr>
            <p:ph type="title"/>
          </p:nvPr>
        </p:nvSpPr>
        <p:spPr>
          <a:xfrm>
            <a:off x="-1" y="0"/>
            <a:ext cx="12191999" cy="681037"/>
          </a:xfrm>
        </p:spPr>
        <p:txBody>
          <a:bodyPr>
            <a:normAutofit/>
          </a:bodyPr>
          <a:lstStyle>
            <a:lvl1pPr algn="ctr" defTabSz="914400" rtl="0" eaLnBrk="1" latinLnBrk="0" hangingPunct="1">
              <a:lnSpc>
                <a:spcPct val="90000"/>
              </a:lnSpc>
              <a:spcBef>
                <a:spcPct val="0"/>
              </a:spcBef>
              <a:buNone/>
              <a:defRPr lang="fr-FR" sz="3600" kern="1200" dirty="0">
                <a:solidFill>
                  <a:srgbClr val="FCF3C4"/>
                </a:solidFill>
                <a:latin typeface="Birds of Paradise  Personal use" pitchFamily="2" charset="0"/>
                <a:ea typeface="+mj-ea"/>
                <a:cs typeface="+mj-cs"/>
              </a:defRPr>
            </a:lvl1pPr>
          </a:lstStyle>
          <a:p>
            <a:r>
              <a:rPr lang="fr-FR" dirty="0"/>
              <a:t>Modifiez le style du titre</a:t>
            </a:r>
          </a:p>
        </p:txBody>
      </p:sp>
      <p:sp>
        <p:nvSpPr>
          <p:cNvPr id="11" name="Espace réservé du contenu 2">
            <a:extLst>
              <a:ext uri="{FF2B5EF4-FFF2-40B4-BE49-F238E27FC236}">
                <a16:creationId xmlns:a16="http://schemas.microsoft.com/office/drawing/2014/main" id="{8290046A-7F61-FD60-71A9-58D3506284D4}"/>
              </a:ext>
            </a:extLst>
          </p:cNvPr>
          <p:cNvSpPr>
            <a:spLocks noGrp="1"/>
          </p:cNvSpPr>
          <p:nvPr>
            <p:ph idx="14"/>
          </p:nvPr>
        </p:nvSpPr>
        <p:spPr>
          <a:xfrm>
            <a:off x="6299200" y="3652983"/>
            <a:ext cx="5495636" cy="2436955"/>
          </a:xfrm>
        </p:spPr>
        <p:txBody>
          <a:bodyPr/>
          <a:lstStyle>
            <a:lvl1pPr>
              <a:defRPr>
                <a:solidFill>
                  <a:srgbClr val="FCF3C4"/>
                </a:solidFill>
              </a:defRPr>
            </a:lvl1pPr>
            <a:lvl2pPr>
              <a:defRPr>
                <a:solidFill>
                  <a:srgbClr val="FCF3C4"/>
                </a:solidFill>
              </a:defRPr>
            </a:lvl2pPr>
            <a:lvl3pPr>
              <a:defRPr>
                <a:solidFill>
                  <a:srgbClr val="FCF3C4"/>
                </a:solidFill>
              </a:defRPr>
            </a:lvl3pPr>
            <a:lvl4pPr>
              <a:defRPr>
                <a:solidFill>
                  <a:srgbClr val="FCF3C4"/>
                </a:solidFill>
              </a:defRPr>
            </a:lvl4pPr>
            <a:lvl5pPr>
              <a:defRPr>
                <a:solidFill>
                  <a:srgbClr val="FCF3C4"/>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2" name="Espace réservé de la date 3">
            <a:extLst>
              <a:ext uri="{FF2B5EF4-FFF2-40B4-BE49-F238E27FC236}">
                <a16:creationId xmlns:a16="http://schemas.microsoft.com/office/drawing/2014/main" id="{BF62575A-C452-9E33-ADAD-78DE345704C6}"/>
              </a:ext>
            </a:extLst>
          </p:cNvPr>
          <p:cNvSpPr>
            <a:spLocks noGrp="1"/>
          </p:cNvSpPr>
          <p:nvPr>
            <p:ph type="dt" sz="half" idx="10"/>
          </p:nvPr>
        </p:nvSpPr>
        <p:spPr>
          <a:xfrm>
            <a:off x="397164" y="6489266"/>
            <a:ext cx="2743200" cy="365125"/>
          </a:xfrm>
        </p:spPr>
        <p:txBody>
          <a:bodyPr/>
          <a:lstStyle>
            <a:lvl1pPr>
              <a:defRPr>
                <a:solidFill>
                  <a:srgbClr val="FCF3C4"/>
                </a:solidFill>
              </a:defRPr>
            </a:lvl1pPr>
          </a:lstStyle>
          <a:p>
            <a:fld id="{91BFB636-8CCB-43E1-A07A-D522A8DF6147}" type="datetime1">
              <a:rPr lang="fr-FR" smtClean="0"/>
              <a:t>14/02/2023</a:t>
            </a:fld>
            <a:endParaRPr lang="fr-FR" dirty="0"/>
          </a:p>
        </p:txBody>
      </p:sp>
      <p:sp>
        <p:nvSpPr>
          <p:cNvPr id="13" name="Espace réservé du pied de page 4">
            <a:extLst>
              <a:ext uri="{FF2B5EF4-FFF2-40B4-BE49-F238E27FC236}">
                <a16:creationId xmlns:a16="http://schemas.microsoft.com/office/drawing/2014/main" id="{73685373-C54D-F4F8-0CEC-84E3B85DEF58}"/>
              </a:ext>
            </a:extLst>
          </p:cNvPr>
          <p:cNvSpPr>
            <a:spLocks noGrp="1"/>
          </p:cNvSpPr>
          <p:nvPr>
            <p:ph type="ftr" sz="quarter" idx="11"/>
          </p:nvPr>
        </p:nvSpPr>
        <p:spPr>
          <a:xfrm>
            <a:off x="4038600" y="6492875"/>
            <a:ext cx="4114800" cy="365125"/>
          </a:xfrm>
        </p:spPr>
        <p:txBody>
          <a:bodyPr/>
          <a:lstStyle>
            <a:lvl1pPr>
              <a:defRPr>
                <a:solidFill>
                  <a:srgbClr val="FCF3C4"/>
                </a:solidFill>
              </a:defRPr>
            </a:lvl1pPr>
          </a:lstStyle>
          <a:p>
            <a:endParaRPr lang="fr-FR" dirty="0"/>
          </a:p>
        </p:txBody>
      </p:sp>
      <p:sp>
        <p:nvSpPr>
          <p:cNvPr id="14" name="Espace réservé du numéro de diapositive 5">
            <a:extLst>
              <a:ext uri="{FF2B5EF4-FFF2-40B4-BE49-F238E27FC236}">
                <a16:creationId xmlns:a16="http://schemas.microsoft.com/office/drawing/2014/main" id="{C1DD6666-ECEF-39B2-C745-F67792A41DDD}"/>
              </a:ext>
            </a:extLst>
          </p:cNvPr>
          <p:cNvSpPr>
            <a:spLocks noGrp="1"/>
          </p:cNvSpPr>
          <p:nvPr>
            <p:ph type="sldNum" sz="quarter" idx="12"/>
          </p:nvPr>
        </p:nvSpPr>
        <p:spPr>
          <a:xfrm>
            <a:off x="9051636" y="6492874"/>
            <a:ext cx="2743200" cy="365125"/>
          </a:xfrm>
        </p:spPr>
        <p:txBody>
          <a:bodyPr/>
          <a:lstStyle>
            <a:lvl1pPr>
              <a:defRPr>
                <a:solidFill>
                  <a:srgbClr val="FCF3C4"/>
                </a:solidFill>
              </a:defRPr>
            </a:lvl1pPr>
          </a:lstStyle>
          <a:p>
            <a:fld id="{4C22B4DD-3CAB-43B0-8013-A124983F9D78}" type="slidenum">
              <a:rPr lang="fr-FR" smtClean="0"/>
              <a:pPr/>
              <a:t>‹N°›</a:t>
            </a:fld>
            <a:endParaRPr lang="fr-FR"/>
          </a:p>
        </p:txBody>
      </p:sp>
    </p:spTree>
    <p:extLst>
      <p:ext uri="{BB962C8B-B14F-4D97-AF65-F5344CB8AC3E}">
        <p14:creationId xmlns:p14="http://schemas.microsoft.com/office/powerpoint/2010/main" val="45778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DB489A7-6347-58B9-92CD-DC0F67606B94}"/>
              </a:ext>
            </a:extLst>
          </p:cNvPr>
          <p:cNvSpPr/>
          <p:nvPr userDrawn="1"/>
        </p:nvSpPr>
        <p:spPr>
          <a:xfrm>
            <a:off x="0" y="6489266"/>
            <a:ext cx="12192000" cy="393989"/>
          </a:xfrm>
          <a:prstGeom prst="rect">
            <a:avLst/>
          </a:prstGeom>
          <a:solidFill>
            <a:srgbClr val="7D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CF3C4"/>
              </a:solidFill>
            </a:endParaRPr>
          </a:p>
        </p:txBody>
      </p:sp>
      <p:sp>
        <p:nvSpPr>
          <p:cNvPr id="7" name="Rectangle 6">
            <a:extLst>
              <a:ext uri="{FF2B5EF4-FFF2-40B4-BE49-F238E27FC236}">
                <a16:creationId xmlns:a16="http://schemas.microsoft.com/office/drawing/2014/main" id="{C47C95C7-2840-6CE4-195F-BE899DDEFC78}"/>
              </a:ext>
            </a:extLst>
          </p:cNvPr>
          <p:cNvSpPr/>
          <p:nvPr userDrawn="1"/>
        </p:nvSpPr>
        <p:spPr>
          <a:xfrm>
            <a:off x="0" y="0"/>
            <a:ext cx="12192000" cy="681037"/>
          </a:xfrm>
          <a:prstGeom prst="rect">
            <a:avLst/>
          </a:prstGeom>
          <a:solidFill>
            <a:srgbClr val="7D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a:extLst>
              <a:ext uri="{FF2B5EF4-FFF2-40B4-BE49-F238E27FC236}">
                <a16:creationId xmlns:a16="http://schemas.microsoft.com/office/drawing/2014/main" id="{B94EE665-ECAF-9D36-5CCB-0B0846129646}"/>
              </a:ext>
            </a:extLst>
          </p:cNvPr>
          <p:cNvSpPr txBox="1">
            <a:spLocks/>
          </p:cNvSpPr>
          <p:nvPr userDrawn="1"/>
        </p:nvSpPr>
        <p:spPr>
          <a:xfrm>
            <a:off x="-1" y="0"/>
            <a:ext cx="12191999" cy="68103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fr-FR" sz="3600" kern="1200" dirty="0">
                <a:solidFill>
                  <a:srgbClr val="FCF3C4"/>
                </a:solidFill>
                <a:latin typeface="Birds of Paradise  Personal use" pitchFamily="2" charset="0"/>
                <a:ea typeface="+mj-ea"/>
                <a:cs typeface="+mj-cs"/>
              </a:defRPr>
            </a:lvl1pPr>
          </a:lstStyle>
          <a:p>
            <a:r>
              <a:rPr lang="fr-FR"/>
              <a:t>Modifiez le style du titre</a:t>
            </a:r>
          </a:p>
        </p:txBody>
      </p:sp>
      <p:sp>
        <p:nvSpPr>
          <p:cNvPr id="9" name="Espace réservé de la date 3">
            <a:extLst>
              <a:ext uri="{FF2B5EF4-FFF2-40B4-BE49-F238E27FC236}">
                <a16:creationId xmlns:a16="http://schemas.microsoft.com/office/drawing/2014/main" id="{5F6118EC-EBB0-CA22-7987-7A3133009993}"/>
              </a:ext>
            </a:extLst>
          </p:cNvPr>
          <p:cNvSpPr txBox="1">
            <a:spLocks/>
          </p:cNvSpPr>
          <p:nvPr userDrawn="1"/>
        </p:nvSpPr>
        <p:spPr>
          <a:xfrm>
            <a:off x="397164" y="6489266"/>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rgbClr val="FCF3C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5DEC83-A9E9-45EB-94F4-B6A8BF580D1D}" type="datetimeFigureOut">
              <a:rPr lang="fr-FR" smtClean="0"/>
              <a:pPr/>
              <a:t>14/02/2023</a:t>
            </a:fld>
            <a:endParaRPr lang="fr-FR" dirty="0"/>
          </a:p>
        </p:txBody>
      </p:sp>
      <p:sp>
        <p:nvSpPr>
          <p:cNvPr id="10" name="Espace réservé du numéro de diapositive 5">
            <a:extLst>
              <a:ext uri="{FF2B5EF4-FFF2-40B4-BE49-F238E27FC236}">
                <a16:creationId xmlns:a16="http://schemas.microsoft.com/office/drawing/2014/main" id="{9FD2D3AA-69F7-2615-C8A0-BC1FD4F11DBF}"/>
              </a:ext>
            </a:extLst>
          </p:cNvPr>
          <p:cNvSpPr txBox="1">
            <a:spLocks/>
          </p:cNvSpPr>
          <p:nvPr userDrawn="1"/>
        </p:nvSpPr>
        <p:spPr>
          <a:xfrm>
            <a:off x="9051636" y="6492874"/>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rgbClr val="FCF3C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C22B4DD-3CAB-43B0-8013-A124983F9D78}" type="slidenum">
              <a:rPr lang="fr-FR" smtClean="0"/>
              <a:pPr/>
              <a:t>‹N°›</a:t>
            </a:fld>
            <a:endParaRPr lang="fr-FR"/>
          </a:p>
        </p:txBody>
      </p:sp>
      <p:sp>
        <p:nvSpPr>
          <p:cNvPr id="11" name="Espace réservé du contenu 2">
            <a:extLst>
              <a:ext uri="{FF2B5EF4-FFF2-40B4-BE49-F238E27FC236}">
                <a16:creationId xmlns:a16="http://schemas.microsoft.com/office/drawing/2014/main" id="{72F89D27-FD06-68E4-247D-B32DEE5FC342}"/>
              </a:ext>
            </a:extLst>
          </p:cNvPr>
          <p:cNvSpPr>
            <a:spLocks noGrp="1"/>
          </p:cNvSpPr>
          <p:nvPr>
            <p:ph idx="1"/>
          </p:nvPr>
        </p:nvSpPr>
        <p:spPr>
          <a:xfrm>
            <a:off x="406397" y="960582"/>
            <a:ext cx="3454402" cy="5129356"/>
          </a:xfrm>
        </p:spPr>
        <p:txBody>
          <a:bodyPr/>
          <a:lstStyle>
            <a:lvl1pPr>
              <a:defRPr>
                <a:solidFill>
                  <a:srgbClr val="FCF3C4"/>
                </a:solidFill>
              </a:defRPr>
            </a:lvl1pPr>
            <a:lvl2pPr>
              <a:defRPr>
                <a:solidFill>
                  <a:srgbClr val="FCF3C4"/>
                </a:solidFill>
              </a:defRPr>
            </a:lvl2pPr>
            <a:lvl3pPr>
              <a:defRPr>
                <a:solidFill>
                  <a:srgbClr val="FCF3C4"/>
                </a:solidFill>
              </a:defRPr>
            </a:lvl3pPr>
            <a:lvl4pPr>
              <a:defRPr>
                <a:solidFill>
                  <a:srgbClr val="FCF3C4"/>
                </a:solidFill>
              </a:defRPr>
            </a:lvl4pPr>
            <a:lvl5pPr>
              <a:defRPr>
                <a:solidFill>
                  <a:srgbClr val="FCF3C4"/>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2" name="Espace réservé du contenu 2">
            <a:extLst>
              <a:ext uri="{FF2B5EF4-FFF2-40B4-BE49-F238E27FC236}">
                <a16:creationId xmlns:a16="http://schemas.microsoft.com/office/drawing/2014/main" id="{0A12A06B-6C13-489F-8BF2-3A0D153D5D3F}"/>
              </a:ext>
            </a:extLst>
          </p:cNvPr>
          <p:cNvSpPr>
            <a:spLocks noGrp="1"/>
          </p:cNvSpPr>
          <p:nvPr>
            <p:ph idx="10"/>
          </p:nvPr>
        </p:nvSpPr>
        <p:spPr>
          <a:xfrm>
            <a:off x="4368797" y="960582"/>
            <a:ext cx="3454402" cy="5129356"/>
          </a:xfrm>
        </p:spPr>
        <p:txBody>
          <a:bodyPr/>
          <a:lstStyle>
            <a:lvl1pPr>
              <a:defRPr>
                <a:solidFill>
                  <a:srgbClr val="FCF3C4"/>
                </a:solidFill>
              </a:defRPr>
            </a:lvl1pPr>
            <a:lvl2pPr>
              <a:defRPr>
                <a:solidFill>
                  <a:srgbClr val="FCF3C4"/>
                </a:solidFill>
              </a:defRPr>
            </a:lvl2pPr>
            <a:lvl3pPr>
              <a:defRPr>
                <a:solidFill>
                  <a:srgbClr val="FCF3C4"/>
                </a:solidFill>
              </a:defRPr>
            </a:lvl3pPr>
            <a:lvl4pPr>
              <a:defRPr>
                <a:solidFill>
                  <a:srgbClr val="FCF3C4"/>
                </a:solidFill>
              </a:defRPr>
            </a:lvl4pPr>
            <a:lvl5pPr>
              <a:defRPr>
                <a:solidFill>
                  <a:srgbClr val="FCF3C4"/>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3" name="Espace réservé du contenu 2">
            <a:extLst>
              <a:ext uri="{FF2B5EF4-FFF2-40B4-BE49-F238E27FC236}">
                <a16:creationId xmlns:a16="http://schemas.microsoft.com/office/drawing/2014/main" id="{89F99F60-DA65-C9E7-C118-0777EF705FB1}"/>
              </a:ext>
            </a:extLst>
          </p:cNvPr>
          <p:cNvSpPr>
            <a:spLocks noGrp="1"/>
          </p:cNvSpPr>
          <p:nvPr>
            <p:ph idx="11"/>
          </p:nvPr>
        </p:nvSpPr>
        <p:spPr>
          <a:xfrm>
            <a:off x="8331197" y="960582"/>
            <a:ext cx="3454402" cy="5129356"/>
          </a:xfrm>
        </p:spPr>
        <p:txBody>
          <a:bodyPr/>
          <a:lstStyle>
            <a:lvl1pPr>
              <a:defRPr>
                <a:solidFill>
                  <a:srgbClr val="FCF3C4"/>
                </a:solidFill>
              </a:defRPr>
            </a:lvl1pPr>
            <a:lvl2pPr>
              <a:defRPr>
                <a:solidFill>
                  <a:srgbClr val="FCF3C4"/>
                </a:solidFill>
              </a:defRPr>
            </a:lvl2pPr>
            <a:lvl3pPr>
              <a:defRPr>
                <a:solidFill>
                  <a:srgbClr val="FCF3C4"/>
                </a:solidFill>
              </a:defRPr>
            </a:lvl3pPr>
            <a:lvl4pPr>
              <a:defRPr>
                <a:solidFill>
                  <a:srgbClr val="FCF3C4"/>
                </a:solidFill>
              </a:defRPr>
            </a:lvl4pPr>
            <a:lvl5pPr>
              <a:defRPr>
                <a:solidFill>
                  <a:srgbClr val="FCF3C4"/>
                </a:solidFill>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2940044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B8C300-2883-90E7-5DE4-715CA02582A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A660C7D-7525-8B5C-EC99-031F940904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4F7F45E-DD35-D3F8-CCAB-68CCDD41952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683A8C0-BFCA-7763-1105-015485B6A4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80A37CD-DC9A-14DA-D191-7F487ECE87A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275353F-167B-3F8F-F20B-DDC165B4A606}"/>
              </a:ext>
            </a:extLst>
          </p:cNvPr>
          <p:cNvSpPr>
            <a:spLocks noGrp="1"/>
          </p:cNvSpPr>
          <p:nvPr>
            <p:ph type="dt" sz="half" idx="10"/>
          </p:nvPr>
        </p:nvSpPr>
        <p:spPr/>
        <p:txBody>
          <a:bodyPr/>
          <a:lstStyle/>
          <a:p>
            <a:fld id="{759B2A6B-5EB4-4599-AB19-17B310467723}" type="datetime1">
              <a:rPr lang="fr-FR" smtClean="0"/>
              <a:t>14/02/2023</a:t>
            </a:fld>
            <a:endParaRPr lang="fr-FR"/>
          </a:p>
        </p:txBody>
      </p:sp>
      <p:sp>
        <p:nvSpPr>
          <p:cNvPr id="8" name="Espace réservé du pied de page 7">
            <a:extLst>
              <a:ext uri="{FF2B5EF4-FFF2-40B4-BE49-F238E27FC236}">
                <a16:creationId xmlns:a16="http://schemas.microsoft.com/office/drawing/2014/main" id="{8076AE3C-4D48-2E62-0D0E-7AFA418976D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167CE4E-4F3A-FF53-746E-C067705B0CA0}"/>
              </a:ext>
            </a:extLst>
          </p:cNvPr>
          <p:cNvSpPr>
            <a:spLocks noGrp="1"/>
          </p:cNvSpPr>
          <p:nvPr>
            <p:ph type="sldNum" sz="quarter" idx="12"/>
          </p:nvPr>
        </p:nvSpPr>
        <p:spPr/>
        <p:txBody>
          <a:bodyPr/>
          <a:lstStyle/>
          <a:p>
            <a:fld id="{4C22B4DD-3CAB-43B0-8013-A124983F9D78}" type="slidenum">
              <a:rPr lang="fr-FR" smtClean="0"/>
              <a:t>‹N°›</a:t>
            </a:fld>
            <a:endParaRPr lang="fr-FR"/>
          </a:p>
        </p:txBody>
      </p:sp>
    </p:spTree>
    <p:extLst>
      <p:ext uri="{BB962C8B-B14F-4D97-AF65-F5344CB8AC3E}">
        <p14:creationId xmlns:p14="http://schemas.microsoft.com/office/powerpoint/2010/main" val="2943739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805628-E2EB-9F8A-D8FF-5E58E1B90EE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1EC4C5C-E61A-9FDD-6172-6D0EFF767C3A}"/>
              </a:ext>
            </a:extLst>
          </p:cNvPr>
          <p:cNvSpPr>
            <a:spLocks noGrp="1"/>
          </p:cNvSpPr>
          <p:nvPr>
            <p:ph type="dt" sz="half" idx="10"/>
          </p:nvPr>
        </p:nvSpPr>
        <p:spPr/>
        <p:txBody>
          <a:bodyPr/>
          <a:lstStyle/>
          <a:p>
            <a:fld id="{78895A34-74B1-40F9-A122-467B29C14FFB}" type="datetime1">
              <a:rPr lang="fr-FR" smtClean="0"/>
              <a:t>14/02/2023</a:t>
            </a:fld>
            <a:endParaRPr lang="fr-FR"/>
          </a:p>
        </p:txBody>
      </p:sp>
      <p:sp>
        <p:nvSpPr>
          <p:cNvPr id="4" name="Espace réservé du pied de page 3">
            <a:extLst>
              <a:ext uri="{FF2B5EF4-FFF2-40B4-BE49-F238E27FC236}">
                <a16:creationId xmlns:a16="http://schemas.microsoft.com/office/drawing/2014/main" id="{79B79AD5-C7A5-FD96-92EA-ED5042659B6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E008486-9000-23D8-D63C-5022D74FC6EC}"/>
              </a:ext>
            </a:extLst>
          </p:cNvPr>
          <p:cNvSpPr>
            <a:spLocks noGrp="1"/>
          </p:cNvSpPr>
          <p:nvPr>
            <p:ph type="sldNum" sz="quarter" idx="12"/>
          </p:nvPr>
        </p:nvSpPr>
        <p:spPr/>
        <p:txBody>
          <a:bodyPr/>
          <a:lstStyle/>
          <a:p>
            <a:fld id="{4C22B4DD-3CAB-43B0-8013-A124983F9D78}" type="slidenum">
              <a:rPr lang="fr-FR" smtClean="0"/>
              <a:t>‹N°›</a:t>
            </a:fld>
            <a:endParaRPr lang="fr-FR"/>
          </a:p>
        </p:txBody>
      </p:sp>
    </p:spTree>
    <p:extLst>
      <p:ext uri="{BB962C8B-B14F-4D97-AF65-F5344CB8AC3E}">
        <p14:creationId xmlns:p14="http://schemas.microsoft.com/office/powerpoint/2010/main" val="3280368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D5DCAC9-29E6-CB38-36C1-F51E015CE6C4}"/>
              </a:ext>
            </a:extLst>
          </p:cNvPr>
          <p:cNvSpPr>
            <a:spLocks noGrp="1"/>
          </p:cNvSpPr>
          <p:nvPr>
            <p:ph type="dt" sz="half" idx="10"/>
          </p:nvPr>
        </p:nvSpPr>
        <p:spPr/>
        <p:txBody>
          <a:bodyPr/>
          <a:lstStyle/>
          <a:p>
            <a:fld id="{51B97E0F-B043-4DFD-BFC2-18FE2A9F8C7F}" type="datetime1">
              <a:rPr lang="fr-FR" smtClean="0"/>
              <a:t>14/02/2023</a:t>
            </a:fld>
            <a:endParaRPr lang="fr-FR"/>
          </a:p>
        </p:txBody>
      </p:sp>
      <p:sp>
        <p:nvSpPr>
          <p:cNvPr id="3" name="Espace réservé du pied de page 2">
            <a:extLst>
              <a:ext uri="{FF2B5EF4-FFF2-40B4-BE49-F238E27FC236}">
                <a16:creationId xmlns:a16="http://schemas.microsoft.com/office/drawing/2014/main" id="{CD0D4407-2F7E-425A-35F2-309E73488F3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83C1283-786A-FA0C-3C2C-BD608555F1F7}"/>
              </a:ext>
            </a:extLst>
          </p:cNvPr>
          <p:cNvSpPr>
            <a:spLocks noGrp="1"/>
          </p:cNvSpPr>
          <p:nvPr>
            <p:ph type="sldNum" sz="quarter" idx="12"/>
          </p:nvPr>
        </p:nvSpPr>
        <p:spPr/>
        <p:txBody>
          <a:bodyPr/>
          <a:lstStyle/>
          <a:p>
            <a:fld id="{4C22B4DD-3CAB-43B0-8013-A124983F9D78}" type="slidenum">
              <a:rPr lang="fr-FR" smtClean="0"/>
              <a:t>‹N°›</a:t>
            </a:fld>
            <a:endParaRPr lang="fr-FR"/>
          </a:p>
        </p:txBody>
      </p:sp>
    </p:spTree>
    <p:extLst>
      <p:ext uri="{BB962C8B-B14F-4D97-AF65-F5344CB8AC3E}">
        <p14:creationId xmlns:p14="http://schemas.microsoft.com/office/powerpoint/2010/main" val="1691770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60C24"/>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1C4D1FC-1234-8365-CD7E-299D000F23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dirty="0"/>
              <a:t>Lorem Ipsum</a:t>
            </a:r>
          </a:p>
        </p:txBody>
      </p:sp>
      <p:sp>
        <p:nvSpPr>
          <p:cNvPr id="3" name="Espace réservé du texte 2">
            <a:extLst>
              <a:ext uri="{FF2B5EF4-FFF2-40B4-BE49-F238E27FC236}">
                <a16:creationId xmlns:a16="http://schemas.microsoft.com/office/drawing/2014/main" id="{438BFAC8-259D-EEF8-12BB-41D6FA30A5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D281B33B-E07B-492E-385A-0BD01CA27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256DA-01A9-4554-B22F-8AE3DCD330EF}" type="datetime1">
              <a:rPr lang="fr-FR" smtClean="0"/>
              <a:t>14/02/2023</a:t>
            </a:fld>
            <a:endParaRPr lang="fr-FR"/>
          </a:p>
        </p:txBody>
      </p:sp>
      <p:sp>
        <p:nvSpPr>
          <p:cNvPr id="5" name="Espace réservé du pied de page 4">
            <a:extLst>
              <a:ext uri="{FF2B5EF4-FFF2-40B4-BE49-F238E27FC236}">
                <a16:creationId xmlns:a16="http://schemas.microsoft.com/office/drawing/2014/main" id="{60BC1370-4283-E643-4E7E-1DC8018110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9208A12-3C8B-732D-CCBB-D57B6CA415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2B4DD-3CAB-43B0-8013-A124983F9D78}" type="slidenum">
              <a:rPr lang="fr-FR" smtClean="0"/>
              <a:t>‹N°›</a:t>
            </a:fld>
            <a:endParaRPr lang="fr-FR"/>
          </a:p>
        </p:txBody>
      </p:sp>
      <p:pic>
        <p:nvPicPr>
          <p:cNvPr id="7" name="Image 6">
            <a:extLst>
              <a:ext uri="{FF2B5EF4-FFF2-40B4-BE49-F238E27FC236}">
                <a16:creationId xmlns:a16="http://schemas.microsoft.com/office/drawing/2014/main" id="{E8C5784C-BC9A-4EA7-B7A3-01F8AFA9FED1}"/>
              </a:ext>
            </a:extLst>
          </p:cNvPr>
          <p:cNvPicPr>
            <a:picLocks noChangeAspect="1"/>
          </p:cNvPicPr>
          <p:nvPr userDrawn="1"/>
        </p:nvPicPr>
        <p:blipFill>
          <a:blip r:embed="rId15"/>
          <a:stretch>
            <a:fillRect/>
          </a:stretch>
        </p:blipFill>
        <p:spPr>
          <a:xfrm rot="5400000">
            <a:off x="-2323370" y="2417287"/>
            <a:ext cx="3712751" cy="933989"/>
          </a:xfrm>
          <a:prstGeom prst="rect">
            <a:avLst/>
          </a:prstGeom>
        </p:spPr>
      </p:pic>
    </p:spTree>
    <p:extLst>
      <p:ext uri="{BB962C8B-B14F-4D97-AF65-F5344CB8AC3E}">
        <p14:creationId xmlns:p14="http://schemas.microsoft.com/office/powerpoint/2010/main" val="198032127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60" r:id="rId5"/>
    <p:sldLayoutId id="2147483661" r:id="rId6"/>
    <p:sldLayoutId id="2147483653" r:id="rId7"/>
    <p:sldLayoutId id="2147483654" r:id="rId8"/>
    <p:sldLayoutId id="2147483655" r:id="rId9"/>
    <p:sldLayoutId id="2147483656" r:id="rId10"/>
    <p:sldLayoutId id="2147483657" r:id="rId11"/>
    <p:sldLayoutId id="2147483658" r:id="rId12"/>
    <p:sldLayoutId id="2147483659" r:id="rId13"/>
  </p:sldLayoutIdLst>
  <p:hf hdr="0" ftr="0" dt="0"/>
  <p:txStyles>
    <p:titleStyle>
      <a:lvl1pPr algn="l" defTabSz="914400" rtl="0" eaLnBrk="1" latinLnBrk="0" hangingPunct="1">
        <a:lnSpc>
          <a:spcPct val="90000"/>
        </a:lnSpc>
        <a:spcBef>
          <a:spcPct val="0"/>
        </a:spcBef>
        <a:buNone/>
        <a:defRPr sz="4400" kern="1200">
          <a:solidFill>
            <a:srgbClr val="FCF3C4"/>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FCF3C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FCF3C4"/>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FCF3C4"/>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FCF3C4"/>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FCF3C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3.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31C7A1-A6C1-3C57-2825-161D92A8870B}"/>
              </a:ext>
            </a:extLst>
          </p:cNvPr>
          <p:cNvSpPr>
            <a:spLocks noGrp="1"/>
          </p:cNvSpPr>
          <p:nvPr>
            <p:ph type="ctrTitle"/>
          </p:nvPr>
        </p:nvSpPr>
        <p:spPr/>
        <p:txBody>
          <a:bodyPr/>
          <a:lstStyle/>
          <a:p>
            <a:r>
              <a:rPr lang="fr-FR" dirty="0">
                <a:latin typeface="Birds of Paradise  Personal use" pitchFamily="2" charset="0"/>
              </a:rPr>
              <a:t>Danseuse storyline</a:t>
            </a:r>
          </a:p>
        </p:txBody>
      </p:sp>
      <p:sp>
        <p:nvSpPr>
          <p:cNvPr id="3" name="Sous-titre 2">
            <a:extLst>
              <a:ext uri="{FF2B5EF4-FFF2-40B4-BE49-F238E27FC236}">
                <a16:creationId xmlns:a16="http://schemas.microsoft.com/office/drawing/2014/main" id="{F18DBE76-71E6-0946-C104-FF8740EA06EF}"/>
              </a:ext>
            </a:extLst>
          </p:cNvPr>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2293185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23F953-335B-966D-7F18-99D91AE2CE89}"/>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A9CEEA01-D121-35A9-DE73-191188AD1FDD}"/>
              </a:ext>
            </a:extLst>
          </p:cNvPr>
          <p:cNvSpPr>
            <a:spLocks noGrp="1"/>
          </p:cNvSpPr>
          <p:nvPr>
            <p:ph idx="1"/>
          </p:nvPr>
        </p:nvSpPr>
        <p:spPr/>
        <p:txBody>
          <a:bodyPr anchor="ctr"/>
          <a:lstStyle/>
          <a:p>
            <a:pPr marL="0" indent="0" algn="just">
              <a:lnSpc>
                <a:spcPct val="150000"/>
              </a:lnSpc>
              <a:buNone/>
            </a:pPr>
            <a:r>
              <a:rPr lang="fr-FR" dirty="0"/>
              <a:t>				Enfance</a:t>
            </a:r>
          </a:p>
          <a:p>
            <a:pPr marL="0" indent="0" algn="just">
              <a:lnSpc>
                <a:spcPct val="150000"/>
              </a:lnSpc>
              <a:buNone/>
            </a:pPr>
            <a:r>
              <a:rPr lang="fr-FR" dirty="0"/>
              <a:t>				Adolescence</a:t>
            </a:r>
          </a:p>
          <a:p>
            <a:pPr marL="0" indent="0" algn="just">
              <a:lnSpc>
                <a:spcPct val="150000"/>
              </a:lnSpc>
              <a:buNone/>
            </a:pPr>
            <a:r>
              <a:rPr lang="fr-FR" dirty="0"/>
              <a:t>				Jeune adulte</a:t>
            </a:r>
          </a:p>
          <a:p>
            <a:pPr marL="0" indent="0" algn="just">
              <a:lnSpc>
                <a:spcPct val="150000"/>
              </a:lnSpc>
              <a:buNone/>
            </a:pPr>
            <a:r>
              <a:rPr lang="fr-FR" dirty="0"/>
              <a:t>				Adulte</a:t>
            </a:r>
          </a:p>
          <a:p>
            <a:pPr marL="0" indent="0" algn="just">
              <a:lnSpc>
                <a:spcPct val="150000"/>
              </a:lnSpc>
              <a:buNone/>
            </a:pPr>
            <a:r>
              <a:rPr lang="fr-FR" dirty="0"/>
              <a:t>				Mort</a:t>
            </a:r>
          </a:p>
        </p:txBody>
      </p:sp>
      <p:sp>
        <p:nvSpPr>
          <p:cNvPr id="5" name="Espace réservé du numéro de diapositive 4">
            <a:extLst>
              <a:ext uri="{FF2B5EF4-FFF2-40B4-BE49-F238E27FC236}">
                <a16:creationId xmlns:a16="http://schemas.microsoft.com/office/drawing/2014/main" id="{B0E9EB54-F591-185C-8D87-19D08B31F5BB}"/>
              </a:ext>
            </a:extLst>
          </p:cNvPr>
          <p:cNvSpPr>
            <a:spLocks noGrp="1"/>
          </p:cNvSpPr>
          <p:nvPr>
            <p:ph type="sldNum" sz="quarter" idx="12"/>
          </p:nvPr>
        </p:nvSpPr>
        <p:spPr/>
        <p:txBody>
          <a:bodyPr/>
          <a:lstStyle/>
          <a:p>
            <a:fld id="{4C22B4DD-3CAB-43B0-8013-A124983F9D78}" type="slidenum">
              <a:rPr lang="fr-FR" smtClean="0"/>
              <a:pPr/>
              <a:t>2</a:t>
            </a:fld>
            <a:endParaRPr lang="fr-FR"/>
          </a:p>
        </p:txBody>
      </p:sp>
      <p:sp>
        <p:nvSpPr>
          <p:cNvPr id="6" name="Rectangle 5">
            <a:hlinkClick r:id="rId2" action="ppaction://hlinksldjump"/>
            <a:extLst>
              <a:ext uri="{FF2B5EF4-FFF2-40B4-BE49-F238E27FC236}">
                <a16:creationId xmlns:a16="http://schemas.microsoft.com/office/drawing/2014/main" id="{1D8A38F8-AA62-EECB-80B8-9DE853697326}"/>
              </a:ext>
            </a:extLst>
          </p:cNvPr>
          <p:cNvSpPr/>
          <p:nvPr/>
        </p:nvSpPr>
        <p:spPr>
          <a:xfrm>
            <a:off x="3451412" y="1801907"/>
            <a:ext cx="484094" cy="502023"/>
          </a:xfrm>
          <a:prstGeom prst="rect">
            <a:avLst/>
          </a:prstGeom>
          <a:noFill/>
          <a:ln w="28575">
            <a:solidFill>
              <a:srgbClr val="FCF3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rgbClr val="FCF3C4"/>
                </a:solidFill>
              </a:rPr>
              <a:t>1</a:t>
            </a:r>
          </a:p>
        </p:txBody>
      </p:sp>
      <p:sp>
        <p:nvSpPr>
          <p:cNvPr id="11" name="Rectangle 10">
            <a:hlinkClick r:id="rId3" action="ppaction://hlinksldjump"/>
            <a:extLst>
              <a:ext uri="{FF2B5EF4-FFF2-40B4-BE49-F238E27FC236}">
                <a16:creationId xmlns:a16="http://schemas.microsoft.com/office/drawing/2014/main" id="{9A2868D9-2796-33B8-6C1C-CBBE9B0E2727}"/>
              </a:ext>
            </a:extLst>
          </p:cNvPr>
          <p:cNvSpPr/>
          <p:nvPr/>
        </p:nvSpPr>
        <p:spPr>
          <a:xfrm>
            <a:off x="3451412" y="2583475"/>
            <a:ext cx="484094" cy="502023"/>
          </a:xfrm>
          <a:prstGeom prst="rect">
            <a:avLst/>
          </a:prstGeom>
          <a:noFill/>
          <a:ln w="28575">
            <a:solidFill>
              <a:srgbClr val="FCF3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rgbClr val="FCF3C4"/>
                </a:solidFill>
              </a:rPr>
              <a:t>2</a:t>
            </a:r>
          </a:p>
        </p:txBody>
      </p:sp>
      <p:sp>
        <p:nvSpPr>
          <p:cNvPr id="12" name="Rectangle 11">
            <a:hlinkClick r:id="rId4" action="ppaction://hlinksldjump"/>
            <a:extLst>
              <a:ext uri="{FF2B5EF4-FFF2-40B4-BE49-F238E27FC236}">
                <a16:creationId xmlns:a16="http://schemas.microsoft.com/office/drawing/2014/main" id="{855380D5-F2DF-6339-F8FB-DEA6E2E70BCA}"/>
              </a:ext>
            </a:extLst>
          </p:cNvPr>
          <p:cNvSpPr/>
          <p:nvPr/>
        </p:nvSpPr>
        <p:spPr>
          <a:xfrm>
            <a:off x="3451412" y="3365043"/>
            <a:ext cx="484094" cy="502023"/>
          </a:xfrm>
          <a:prstGeom prst="rect">
            <a:avLst/>
          </a:prstGeom>
          <a:noFill/>
          <a:ln w="28575">
            <a:solidFill>
              <a:srgbClr val="FCF3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rgbClr val="FCF3C4"/>
                </a:solidFill>
              </a:rPr>
              <a:t>3</a:t>
            </a:r>
          </a:p>
        </p:txBody>
      </p:sp>
      <p:sp>
        <p:nvSpPr>
          <p:cNvPr id="13" name="Rectangle 12">
            <a:hlinkClick r:id="rId5" action="ppaction://hlinksldjump"/>
            <a:extLst>
              <a:ext uri="{FF2B5EF4-FFF2-40B4-BE49-F238E27FC236}">
                <a16:creationId xmlns:a16="http://schemas.microsoft.com/office/drawing/2014/main" id="{1CBFC3E2-A7EC-7BB4-F152-AC53B860DD83}"/>
              </a:ext>
            </a:extLst>
          </p:cNvPr>
          <p:cNvSpPr/>
          <p:nvPr/>
        </p:nvSpPr>
        <p:spPr>
          <a:xfrm>
            <a:off x="3451412" y="4146611"/>
            <a:ext cx="484094" cy="502023"/>
          </a:xfrm>
          <a:prstGeom prst="rect">
            <a:avLst/>
          </a:prstGeom>
          <a:noFill/>
          <a:ln w="28575">
            <a:solidFill>
              <a:srgbClr val="FCF3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rgbClr val="FCF3C4"/>
                </a:solidFill>
              </a:rPr>
              <a:t>4</a:t>
            </a:r>
          </a:p>
        </p:txBody>
      </p:sp>
      <p:sp>
        <p:nvSpPr>
          <p:cNvPr id="14" name="Rectangle 13">
            <a:hlinkClick r:id="rId6" action="ppaction://hlinksldjump"/>
            <a:extLst>
              <a:ext uri="{FF2B5EF4-FFF2-40B4-BE49-F238E27FC236}">
                <a16:creationId xmlns:a16="http://schemas.microsoft.com/office/drawing/2014/main" id="{E87A7D72-EC1E-F07F-A6D1-55B311CA627D}"/>
              </a:ext>
            </a:extLst>
          </p:cNvPr>
          <p:cNvSpPr/>
          <p:nvPr/>
        </p:nvSpPr>
        <p:spPr>
          <a:xfrm>
            <a:off x="3451412" y="4928179"/>
            <a:ext cx="484094" cy="502023"/>
          </a:xfrm>
          <a:prstGeom prst="rect">
            <a:avLst/>
          </a:prstGeom>
          <a:noFill/>
          <a:ln w="28575">
            <a:solidFill>
              <a:srgbClr val="FCF3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rgbClr val="FCF3C4"/>
                </a:solidFill>
              </a:rPr>
              <a:t>5</a:t>
            </a:r>
          </a:p>
        </p:txBody>
      </p:sp>
    </p:spTree>
    <p:extLst>
      <p:ext uri="{BB962C8B-B14F-4D97-AF65-F5344CB8AC3E}">
        <p14:creationId xmlns:p14="http://schemas.microsoft.com/office/powerpoint/2010/main" val="2011555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C704F8-1981-09AC-2109-75EABAD38004}"/>
              </a:ext>
            </a:extLst>
          </p:cNvPr>
          <p:cNvSpPr>
            <a:spLocks noGrp="1"/>
          </p:cNvSpPr>
          <p:nvPr>
            <p:ph type="title"/>
          </p:nvPr>
        </p:nvSpPr>
        <p:spPr/>
        <p:txBody>
          <a:bodyPr>
            <a:normAutofit/>
          </a:bodyPr>
          <a:lstStyle/>
          <a:p>
            <a:r>
              <a:rPr lang="fr-FR" dirty="0"/>
              <a:t>Enfance</a:t>
            </a:r>
          </a:p>
        </p:txBody>
      </p:sp>
      <p:sp>
        <p:nvSpPr>
          <p:cNvPr id="3" name="Espace réservé du contenu 2">
            <a:extLst>
              <a:ext uri="{FF2B5EF4-FFF2-40B4-BE49-F238E27FC236}">
                <a16:creationId xmlns:a16="http://schemas.microsoft.com/office/drawing/2014/main" id="{A56DB652-CF1B-678A-6885-340394D3E265}"/>
              </a:ext>
            </a:extLst>
          </p:cNvPr>
          <p:cNvSpPr>
            <a:spLocks noGrp="1"/>
          </p:cNvSpPr>
          <p:nvPr>
            <p:ph idx="1"/>
          </p:nvPr>
        </p:nvSpPr>
        <p:spPr/>
        <p:txBody>
          <a:bodyPr/>
          <a:lstStyle/>
          <a:p>
            <a:pPr marL="0" indent="0" algn="just">
              <a:lnSpc>
                <a:spcPct val="150000"/>
              </a:lnSpc>
              <a:buNone/>
            </a:pPr>
            <a:r>
              <a:rPr lang="fr-FR" dirty="0"/>
              <a:t>Fille d’une pauvre famille de paysan, elle passe son enfance dans la pauvreté et ne peut pas se permettre d’aller à l’école. Elle doit aider ses parents avec les tâches ménagères et le travail dans les champs, et </a:t>
            </a:r>
            <a:r>
              <a:rPr lang="fr-FR" dirty="0" err="1"/>
              <a:t>essait</a:t>
            </a:r>
            <a:r>
              <a:rPr lang="fr-FR" dirty="0"/>
              <a:t> d’apprendre à lire le soir avec son père.</a:t>
            </a:r>
          </a:p>
        </p:txBody>
      </p:sp>
      <p:sp>
        <p:nvSpPr>
          <p:cNvPr id="4" name="Espace réservé du numéro de diapositive 3">
            <a:extLst>
              <a:ext uri="{FF2B5EF4-FFF2-40B4-BE49-F238E27FC236}">
                <a16:creationId xmlns:a16="http://schemas.microsoft.com/office/drawing/2014/main" id="{D5E965E7-84E1-A74B-A636-3B669AF96E03}"/>
              </a:ext>
            </a:extLst>
          </p:cNvPr>
          <p:cNvSpPr>
            <a:spLocks noGrp="1"/>
          </p:cNvSpPr>
          <p:nvPr>
            <p:ph type="sldNum" sz="quarter" idx="12"/>
          </p:nvPr>
        </p:nvSpPr>
        <p:spPr/>
        <p:txBody>
          <a:bodyPr/>
          <a:lstStyle/>
          <a:p>
            <a:fld id="{4C22B4DD-3CAB-43B0-8013-A124983F9D78}" type="slidenum">
              <a:rPr lang="fr-FR" smtClean="0"/>
              <a:pPr/>
              <a:t>3</a:t>
            </a:fld>
            <a:endParaRPr lang="fr-FR"/>
          </a:p>
        </p:txBody>
      </p:sp>
      <p:pic>
        <p:nvPicPr>
          <p:cNvPr id="6" name="Image 5" descr="Une image contenant carte de visite&#10;&#10;Description générée automatiquement">
            <a:hlinkClick r:id="rId2" action="ppaction://hlinksldjump"/>
            <a:extLst>
              <a:ext uri="{FF2B5EF4-FFF2-40B4-BE49-F238E27FC236}">
                <a16:creationId xmlns:a16="http://schemas.microsoft.com/office/drawing/2014/main" id="{1DF323CE-79F7-F88D-CDE6-372DC4921A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4204" y="115202"/>
            <a:ext cx="450632" cy="450632"/>
          </a:xfrm>
          <a:prstGeom prst="rect">
            <a:avLst/>
          </a:prstGeom>
        </p:spPr>
      </p:pic>
    </p:spTree>
    <p:extLst>
      <p:ext uri="{BB962C8B-B14F-4D97-AF65-F5344CB8AC3E}">
        <p14:creationId xmlns:p14="http://schemas.microsoft.com/office/powerpoint/2010/main" val="298290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86C6FB-D646-60A3-8946-3FBBB5B4BDFE}"/>
              </a:ext>
            </a:extLst>
          </p:cNvPr>
          <p:cNvSpPr>
            <a:spLocks noGrp="1"/>
          </p:cNvSpPr>
          <p:nvPr>
            <p:ph type="title"/>
          </p:nvPr>
        </p:nvSpPr>
        <p:spPr/>
        <p:txBody>
          <a:bodyPr/>
          <a:lstStyle/>
          <a:p>
            <a:r>
              <a:rPr lang="fr-FR" dirty="0"/>
              <a:t>Adolescence</a:t>
            </a:r>
          </a:p>
        </p:txBody>
      </p:sp>
      <p:sp>
        <p:nvSpPr>
          <p:cNvPr id="3" name="Espace réservé du contenu 2">
            <a:extLst>
              <a:ext uri="{FF2B5EF4-FFF2-40B4-BE49-F238E27FC236}">
                <a16:creationId xmlns:a16="http://schemas.microsoft.com/office/drawing/2014/main" id="{BE7BEE45-65A0-AF51-7EA5-F4840D062E76}"/>
              </a:ext>
            </a:extLst>
          </p:cNvPr>
          <p:cNvSpPr>
            <a:spLocks noGrp="1"/>
          </p:cNvSpPr>
          <p:nvPr>
            <p:ph idx="1"/>
          </p:nvPr>
        </p:nvSpPr>
        <p:spPr/>
        <p:txBody>
          <a:bodyPr>
            <a:normAutofit fontScale="77500" lnSpcReduction="20000"/>
          </a:bodyPr>
          <a:lstStyle/>
          <a:p>
            <a:pPr marL="0" indent="0" algn="just">
              <a:lnSpc>
                <a:spcPct val="160000"/>
              </a:lnSpc>
              <a:buNone/>
            </a:pPr>
            <a:r>
              <a:rPr lang="fr-FR" dirty="0"/>
              <a:t>Sa relation parentale est difficile, elle évite de justesse les actes déplacés de son père et sait qu’elle est impuissante car celui-ci est vu comme le héro de la famille et que personne ne la croirait si elle s’exprimait sur ce sujet. Un soir il va trop loin et elle utilise une fourchette qu’elle a au préalable gardé avec elle pour se défendre. Suite à ça, son père invente une histoire de toute pièce, qu’elle l’aurait menacé d’avoir un rapport avec lui et que puisqu’il avait refusé elle l’avait agressé. Dû à cet évènement, sa famille lui tourne le dos et elle sent brisée, abandonnée et dégouté de la gente masculine alors qu’elle n’a rien fait d’autre que subir. Elle coupe tout lien et fuit sa famille à la suite de cet incident. Elle va vers la ville dans l’espoir d’avoir une meilleure vie et se retrouve à devoir enchainer de petits boulots.</a:t>
            </a:r>
          </a:p>
        </p:txBody>
      </p:sp>
      <p:sp>
        <p:nvSpPr>
          <p:cNvPr id="4" name="Espace réservé du numéro de diapositive 3">
            <a:extLst>
              <a:ext uri="{FF2B5EF4-FFF2-40B4-BE49-F238E27FC236}">
                <a16:creationId xmlns:a16="http://schemas.microsoft.com/office/drawing/2014/main" id="{BDA12A48-589C-1A5B-4382-51CE539F6347}"/>
              </a:ext>
            </a:extLst>
          </p:cNvPr>
          <p:cNvSpPr>
            <a:spLocks noGrp="1"/>
          </p:cNvSpPr>
          <p:nvPr>
            <p:ph type="sldNum" sz="quarter" idx="12"/>
          </p:nvPr>
        </p:nvSpPr>
        <p:spPr/>
        <p:txBody>
          <a:bodyPr/>
          <a:lstStyle/>
          <a:p>
            <a:fld id="{4C22B4DD-3CAB-43B0-8013-A124983F9D78}" type="slidenum">
              <a:rPr lang="fr-FR" smtClean="0"/>
              <a:pPr/>
              <a:t>4</a:t>
            </a:fld>
            <a:endParaRPr lang="fr-FR"/>
          </a:p>
        </p:txBody>
      </p:sp>
      <p:pic>
        <p:nvPicPr>
          <p:cNvPr id="5" name="Image 4" descr="Une image contenant carte de visite&#10;&#10;Description générée automatiquement">
            <a:hlinkClick r:id="rId2" action="ppaction://hlinksldjump"/>
            <a:extLst>
              <a:ext uri="{FF2B5EF4-FFF2-40B4-BE49-F238E27FC236}">
                <a16:creationId xmlns:a16="http://schemas.microsoft.com/office/drawing/2014/main" id="{CC57E858-BB40-F7C5-4711-2DB53DA61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4204" y="115202"/>
            <a:ext cx="450632" cy="450632"/>
          </a:xfrm>
          <a:prstGeom prst="rect">
            <a:avLst/>
          </a:prstGeom>
        </p:spPr>
      </p:pic>
    </p:spTree>
    <p:extLst>
      <p:ext uri="{BB962C8B-B14F-4D97-AF65-F5344CB8AC3E}">
        <p14:creationId xmlns:p14="http://schemas.microsoft.com/office/powerpoint/2010/main" val="2545600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687787-A1B2-AEC9-F075-3E80540661A1}"/>
              </a:ext>
            </a:extLst>
          </p:cNvPr>
          <p:cNvSpPr>
            <a:spLocks noGrp="1"/>
          </p:cNvSpPr>
          <p:nvPr>
            <p:ph type="title"/>
          </p:nvPr>
        </p:nvSpPr>
        <p:spPr/>
        <p:txBody>
          <a:bodyPr/>
          <a:lstStyle/>
          <a:p>
            <a:r>
              <a:rPr lang="fr-FR" dirty="0"/>
              <a:t>Jeune adulte</a:t>
            </a:r>
          </a:p>
        </p:txBody>
      </p:sp>
      <p:sp>
        <p:nvSpPr>
          <p:cNvPr id="3" name="Espace réservé du contenu 2">
            <a:extLst>
              <a:ext uri="{FF2B5EF4-FFF2-40B4-BE49-F238E27FC236}">
                <a16:creationId xmlns:a16="http://schemas.microsoft.com/office/drawing/2014/main" id="{64DF0850-0CAC-B39D-1E28-2D1DB2FBA62A}"/>
              </a:ext>
            </a:extLst>
          </p:cNvPr>
          <p:cNvSpPr>
            <a:spLocks noGrp="1"/>
          </p:cNvSpPr>
          <p:nvPr>
            <p:ph idx="1"/>
          </p:nvPr>
        </p:nvSpPr>
        <p:spPr/>
        <p:txBody>
          <a:bodyPr/>
          <a:lstStyle/>
          <a:p>
            <a:pPr marL="0" indent="0" algn="just">
              <a:lnSpc>
                <a:spcPct val="150000"/>
              </a:lnSpc>
              <a:buNone/>
            </a:pPr>
            <a:r>
              <a:rPr lang="fr-FR" dirty="0"/>
              <a:t>Une après-midi, elle passe devant un cabaret devant lequel le patron fumait. Voyant du potentiel en elle décide de lui proposer une place dans son spectacle. Elle qui aimait la danse accepte, de ce fait, a obtenu un travail et une situation stable. En arrivant au cabaret elle a tout de suite remarqué cette femme à la beauté sans pareil, une émotion encore inconnue la traverse. Mais un gros problème se pose : la société n’accepte pas ces sentiments mais il s’agit aussi de la femme du patron.</a:t>
            </a:r>
          </a:p>
        </p:txBody>
      </p:sp>
      <p:sp>
        <p:nvSpPr>
          <p:cNvPr id="4" name="Espace réservé du numéro de diapositive 3">
            <a:extLst>
              <a:ext uri="{FF2B5EF4-FFF2-40B4-BE49-F238E27FC236}">
                <a16:creationId xmlns:a16="http://schemas.microsoft.com/office/drawing/2014/main" id="{B85832DC-4C21-B0A8-2AC0-ECD880CA7CB2}"/>
              </a:ext>
            </a:extLst>
          </p:cNvPr>
          <p:cNvSpPr>
            <a:spLocks noGrp="1"/>
          </p:cNvSpPr>
          <p:nvPr>
            <p:ph type="sldNum" sz="quarter" idx="12"/>
          </p:nvPr>
        </p:nvSpPr>
        <p:spPr/>
        <p:txBody>
          <a:bodyPr/>
          <a:lstStyle/>
          <a:p>
            <a:fld id="{4C22B4DD-3CAB-43B0-8013-A124983F9D78}" type="slidenum">
              <a:rPr lang="fr-FR" smtClean="0"/>
              <a:pPr/>
              <a:t>5</a:t>
            </a:fld>
            <a:endParaRPr lang="fr-FR"/>
          </a:p>
        </p:txBody>
      </p:sp>
      <p:pic>
        <p:nvPicPr>
          <p:cNvPr id="5" name="Image 4" descr="Une image contenant carte de visite&#10;&#10;Description générée automatiquement">
            <a:hlinkClick r:id="rId2" action="ppaction://hlinksldjump"/>
            <a:extLst>
              <a:ext uri="{FF2B5EF4-FFF2-40B4-BE49-F238E27FC236}">
                <a16:creationId xmlns:a16="http://schemas.microsoft.com/office/drawing/2014/main" id="{FAB4DBB2-1E89-B580-CC04-953F663E3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4204" y="115202"/>
            <a:ext cx="450632" cy="450632"/>
          </a:xfrm>
          <a:prstGeom prst="rect">
            <a:avLst/>
          </a:prstGeom>
        </p:spPr>
      </p:pic>
    </p:spTree>
    <p:extLst>
      <p:ext uri="{BB962C8B-B14F-4D97-AF65-F5344CB8AC3E}">
        <p14:creationId xmlns:p14="http://schemas.microsoft.com/office/powerpoint/2010/main" val="1612140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1B3799-8333-0CEE-C3FB-82FE635DE033}"/>
              </a:ext>
            </a:extLst>
          </p:cNvPr>
          <p:cNvSpPr>
            <a:spLocks noGrp="1"/>
          </p:cNvSpPr>
          <p:nvPr>
            <p:ph type="title"/>
          </p:nvPr>
        </p:nvSpPr>
        <p:spPr/>
        <p:txBody>
          <a:bodyPr/>
          <a:lstStyle/>
          <a:p>
            <a:r>
              <a:rPr lang="fr-FR" dirty="0"/>
              <a:t>Adulte</a:t>
            </a:r>
          </a:p>
        </p:txBody>
      </p:sp>
      <p:sp>
        <p:nvSpPr>
          <p:cNvPr id="3" name="Espace réservé du contenu 2">
            <a:extLst>
              <a:ext uri="{FF2B5EF4-FFF2-40B4-BE49-F238E27FC236}">
                <a16:creationId xmlns:a16="http://schemas.microsoft.com/office/drawing/2014/main" id="{7C2C0865-1C44-88CA-2773-8AD23A96CBD0}"/>
              </a:ext>
            </a:extLst>
          </p:cNvPr>
          <p:cNvSpPr>
            <a:spLocks noGrp="1"/>
          </p:cNvSpPr>
          <p:nvPr>
            <p:ph idx="1"/>
          </p:nvPr>
        </p:nvSpPr>
        <p:spPr/>
        <p:txBody>
          <a:bodyPr>
            <a:normAutofit lnSpcReduction="10000"/>
          </a:bodyPr>
          <a:lstStyle/>
          <a:p>
            <a:pPr marL="0" indent="0" algn="just">
              <a:lnSpc>
                <a:spcPct val="150000"/>
              </a:lnSpc>
              <a:buNone/>
            </a:pPr>
            <a:r>
              <a:rPr lang="fr-FR" dirty="0"/>
              <a:t>Un jour, elle a l’occasion de discuter avec cette femme et elles s'entendent tout de suite. La danseuse est heureuse de ce rapprochement mais aussi mal à l’aise à cause de la situation de cette femme mariée. Plus le temps passe et plus la danseuse voit ce rapprochement et un jour elle saute le pas, elles discutent dans la loge de la danseuse et  suite à un énième rapprochement, elle l’embrasse. Prise de panique et surprise de cette action elle s’excuse instantanément mais la femme en question ne semble pas indifférente. Suite à ça elles ont commencé à entretenir une liaison secrète.</a:t>
            </a:r>
          </a:p>
        </p:txBody>
      </p:sp>
      <p:sp>
        <p:nvSpPr>
          <p:cNvPr id="4" name="Espace réservé du numéro de diapositive 3">
            <a:extLst>
              <a:ext uri="{FF2B5EF4-FFF2-40B4-BE49-F238E27FC236}">
                <a16:creationId xmlns:a16="http://schemas.microsoft.com/office/drawing/2014/main" id="{49AE6CEE-351E-FE37-A907-DDF30CDD7B89}"/>
              </a:ext>
            </a:extLst>
          </p:cNvPr>
          <p:cNvSpPr>
            <a:spLocks noGrp="1"/>
          </p:cNvSpPr>
          <p:nvPr>
            <p:ph type="sldNum" sz="quarter" idx="12"/>
          </p:nvPr>
        </p:nvSpPr>
        <p:spPr/>
        <p:txBody>
          <a:bodyPr/>
          <a:lstStyle/>
          <a:p>
            <a:fld id="{4C22B4DD-3CAB-43B0-8013-A124983F9D78}" type="slidenum">
              <a:rPr lang="fr-FR" smtClean="0"/>
              <a:pPr/>
              <a:t>6</a:t>
            </a:fld>
            <a:endParaRPr lang="fr-FR"/>
          </a:p>
        </p:txBody>
      </p:sp>
      <p:pic>
        <p:nvPicPr>
          <p:cNvPr id="5" name="Image 4" descr="Une image contenant carte de visite&#10;&#10;Description générée automatiquement">
            <a:hlinkClick r:id="rId2" action="ppaction://hlinksldjump"/>
            <a:extLst>
              <a:ext uri="{FF2B5EF4-FFF2-40B4-BE49-F238E27FC236}">
                <a16:creationId xmlns:a16="http://schemas.microsoft.com/office/drawing/2014/main" id="{A3EA5A67-AF92-9D88-7D61-6AA8B4098D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4204" y="115202"/>
            <a:ext cx="450632" cy="450632"/>
          </a:xfrm>
          <a:prstGeom prst="rect">
            <a:avLst/>
          </a:prstGeom>
        </p:spPr>
      </p:pic>
    </p:spTree>
    <p:extLst>
      <p:ext uri="{BB962C8B-B14F-4D97-AF65-F5344CB8AC3E}">
        <p14:creationId xmlns:p14="http://schemas.microsoft.com/office/powerpoint/2010/main" val="757846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7D7E29-E372-FFCE-57DF-7182CBFB3CA9}"/>
              </a:ext>
            </a:extLst>
          </p:cNvPr>
          <p:cNvSpPr>
            <a:spLocks noGrp="1"/>
          </p:cNvSpPr>
          <p:nvPr>
            <p:ph type="title"/>
          </p:nvPr>
        </p:nvSpPr>
        <p:spPr/>
        <p:txBody>
          <a:bodyPr/>
          <a:lstStyle/>
          <a:p>
            <a:r>
              <a:rPr lang="fr-FR" dirty="0"/>
              <a:t>Mort</a:t>
            </a:r>
          </a:p>
        </p:txBody>
      </p:sp>
      <p:sp>
        <p:nvSpPr>
          <p:cNvPr id="3" name="Espace réservé du contenu 2">
            <a:extLst>
              <a:ext uri="{FF2B5EF4-FFF2-40B4-BE49-F238E27FC236}">
                <a16:creationId xmlns:a16="http://schemas.microsoft.com/office/drawing/2014/main" id="{890236E2-D3DB-7A82-4C6F-3BDBCAAE4399}"/>
              </a:ext>
            </a:extLst>
          </p:cNvPr>
          <p:cNvSpPr>
            <a:spLocks noGrp="1"/>
          </p:cNvSpPr>
          <p:nvPr>
            <p:ph idx="1"/>
          </p:nvPr>
        </p:nvSpPr>
        <p:spPr/>
        <p:txBody>
          <a:bodyPr>
            <a:normAutofit fontScale="85000" lnSpcReduction="10000"/>
          </a:bodyPr>
          <a:lstStyle/>
          <a:p>
            <a:pPr marL="0" indent="0" algn="just">
              <a:lnSpc>
                <a:spcPct val="150000"/>
              </a:lnSpc>
              <a:buNone/>
            </a:pPr>
            <a:r>
              <a:rPr lang="fr-FR" dirty="0"/>
              <a:t>La danseuse décroche un contrat dans une troupe réputé qui voyage autour du monde. Voyant cette troupe comme un opportunité pour elle et son amante, elle lui raconte tout et lui propose de fuir avec elle. Elle sait que la troupe est ouverte à propos de leur relation et que le patron n’a aucun pouvoir sur la troupe. Peut importe le choix de sa compagne elle compte partir. Elle lui laisse le choix de rester dans sa prison dorée ou de vivre la vie de ses rêves. Elle lui dit qu'elle l'attendra une vingtaine de minutes après la fermeture du cabaret. Si elle décide de venir, un taxi les emmènera toutes les deux à un point de rendez-vous avec la troupe. Peu après la fin du spectacle, la danseuse attend anxieuse et entend un coup de feu provenant du bâtiment.</a:t>
            </a:r>
          </a:p>
        </p:txBody>
      </p:sp>
      <p:sp>
        <p:nvSpPr>
          <p:cNvPr id="4" name="Espace réservé du numéro de diapositive 3">
            <a:extLst>
              <a:ext uri="{FF2B5EF4-FFF2-40B4-BE49-F238E27FC236}">
                <a16:creationId xmlns:a16="http://schemas.microsoft.com/office/drawing/2014/main" id="{7DF59C4B-5777-358D-0BEB-73BE95D341D9}"/>
              </a:ext>
            </a:extLst>
          </p:cNvPr>
          <p:cNvSpPr>
            <a:spLocks noGrp="1"/>
          </p:cNvSpPr>
          <p:nvPr>
            <p:ph type="sldNum" sz="quarter" idx="12"/>
          </p:nvPr>
        </p:nvSpPr>
        <p:spPr/>
        <p:txBody>
          <a:bodyPr/>
          <a:lstStyle/>
          <a:p>
            <a:fld id="{4C22B4DD-3CAB-43B0-8013-A124983F9D78}" type="slidenum">
              <a:rPr lang="fr-FR" smtClean="0"/>
              <a:pPr/>
              <a:t>7</a:t>
            </a:fld>
            <a:endParaRPr lang="fr-FR"/>
          </a:p>
        </p:txBody>
      </p:sp>
      <p:pic>
        <p:nvPicPr>
          <p:cNvPr id="5" name="Image 4" descr="Une image contenant carte de visite&#10;&#10;Description générée automatiquement">
            <a:hlinkClick r:id="rId2" action="ppaction://hlinksldjump"/>
            <a:extLst>
              <a:ext uri="{FF2B5EF4-FFF2-40B4-BE49-F238E27FC236}">
                <a16:creationId xmlns:a16="http://schemas.microsoft.com/office/drawing/2014/main" id="{47D65625-ADDC-A662-3CEC-9A69F336A3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4204" y="115202"/>
            <a:ext cx="450632" cy="450632"/>
          </a:xfrm>
          <a:prstGeom prst="rect">
            <a:avLst/>
          </a:prstGeom>
        </p:spPr>
      </p:pic>
    </p:spTree>
    <p:extLst>
      <p:ext uri="{BB962C8B-B14F-4D97-AF65-F5344CB8AC3E}">
        <p14:creationId xmlns:p14="http://schemas.microsoft.com/office/powerpoint/2010/main" val="109167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7D7E29-E372-FFCE-57DF-7182CBFB3CA9}"/>
              </a:ext>
            </a:extLst>
          </p:cNvPr>
          <p:cNvSpPr>
            <a:spLocks noGrp="1"/>
          </p:cNvSpPr>
          <p:nvPr>
            <p:ph type="title"/>
          </p:nvPr>
        </p:nvSpPr>
        <p:spPr/>
        <p:txBody>
          <a:bodyPr/>
          <a:lstStyle/>
          <a:p>
            <a:r>
              <a:rPr lang="fr-FR" dirty="0"/>
              <a:t>Mort</a:t>
            </a:r>
          </a:p>
        </p:txBody>
      </p:sp>
      <p:sp>
        <p:nvSpPr>
          <p:cNvPr id="3" name="Espace réservé du contenu 2">
            <a:extLst>
              <a:ext uri="{FF2B5EF4-FFF2-40B4-BE49-F238E27FC236}">
                <a16:creationId xmlns:a16="http://schemas.microsoft.com/office/drawing/2014/main" id="{890236E2-D3DB-7A82-4C6F-3BDBCAAE4399}"/>
              </a:ext>
            </a:extLst>
          </p:cNvPr>
          <p:cNvSpPr>
            <a:spLocks noGrp="1"/>
          </p:cNvSpPr>
          <p:nvPr>
            <p:ph idx="1"/>
          </p:nvPr>
        </p:nvSpPr>
        <p:spPr/>
        <p:txBody>
          <a:bodyPr>
            <a:normAutofit lnSpcReduction="10000"/>
          </a:bodyPr>
          <a:lstStyle/>
          <a:p>
            <a:pPr marL="0" indent="0" algn="just">
              <a:lnSpc>
                <a:spcPct val="150000"/>
              </a:lnSpc>
              <a:buNone/>
            </a:pPr>
            <a:r>
              <a:rPr lang="fr-FR" dirty="0"/>
              <a:t>Elle a un frisson et se rue à l’intérieure. Elle entre dans la grande salle et voit sa compagne plaqué au sol par le patron, et voit dans la main de l’homme une arme à feu et comprend que c’est lui qui a tiré. Elle sent une odeur particulière désagréable mais ses émotions prennent le dessus et elle lui ordonne de relâcher sa compagne. L’homme, fou de rage, braque son arme sur elle en hurlant que tout est de sa faute avant d’appuyer sur la gâchette. Au moment précis où le coup de feu part, l'ensemble de la salle s'embrase dans une grande explosion. </a:t>
            </a:r>
          </a:p>
        </p:txBody>
      </p:sp>
      <p:sp>
        <p:nvSpPr>
          <p:cNvPr id="4" name="Espace réservé du numéro de diapositive 3">
            <a:extLst>
              <a:ext uri="{FF2B5EF4-FFF2-40B4-BE49-F238E27FC236}">
                <a16:creationId xmlns:a16="http://schemas.microsoft.com/office/drawing/2014/main" id="{7DF59C4B-5777-358D-0BEB-73BE95D341D9}"/>
              </a:ext>
            </a:extLst>
          </p:cNvPr>
          <p:cNvSpPr>
            <a:spLocks noGrp="1"/>
          </p:cNvSpPr>
          <p:nvPr>
            <p:ph type="sldNum" sz="quarter" idx="12"/>
          </p:nvPr>
        </p:nvSpPr>
        <p:spPr/>
        <p:txBody>
          <a:bodyPr/>
          <a:lstStyle/>
          <a:p>
            <a:fld id="{4C22B4DD-3CAB-43B0-8013-A124983F9D78}" type="slidenum">
              <a:rPr lang="fr-FR" smtClean="0"/>
              <a:pPr/>
              <a:t>8</a:t>
            </a:fld>
            <a:endParaRPr lang="fr-FR"/>
          </a:p>
        </p:txBody>
      </p:sp>
      <p:pic>
        <p:nvPicPr>
          <p:cNvPr id="5" name="Image 4" descr="Une image contenant carte de visite&#10;&#10;Description générée automatiquement">
            <a:hlinkClick r:id="rId2" action="ppaction://hlinksldjump"/>
            <a:extLst>
              <a:ext uri="{FF2B5EF4-FFF2-40B4-BE49-F238E27FC236}">
                <a16:creationId xmlns:a16="http://schemas.microsoft.com/office/drawing/2014/main" id="{FA200FBA-B57B-FD2E-545F-AF7F052D82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4204" y="115202"/>
            <a:ext cx="450632" cy="450632"/>
          </a:xfrm>
          <a:prstGeom prst="rect">
            <a:avLst/>
          </a:prstGeom>
        </p:spPr>
      </p:pic>
    </p:spTree>
    <p:extLst>
      <p:ext uri="{BB962C8B-B14F-4D97-AF65-F5344CB8AC3E}">
        <p14:creationId xmlns:p14="http://schemas.microsoft.com/office/powerpoint/2010/main" val="1430908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7D7E29-E372-FFCE-57DF-7182CBFB3CA9}"/>
              </a:ext>
            </a:extLst>
          </p:cNvPr>
          <p:cNvSpPr>
            <a:spLocks noGrp="1"/>
          </p:cNvSpPr>
          <p:nvPr>
            <p:ph type="title"/>
          </p:nvPr>
        </p:nvSpPr>
        <p:spPr/>
        <p:txBody>
          <a:bodyPr/>
          <a:lstStyle/>
          <a:p>
            <a:r>
              <a:rPr lang="fr-FR" dirty="0"/>
              <a:t>Mort</a:t>
            </a:r>
          </a:p>
        </p:txBody>
      </p:sp>
      <p:sp>
        <p:nvSpPr>
          <p:cNvPr id="3" name="Espace réservé du contenu 2">
            <a:extLst>
              <a:ext uri="{FF2B5EF4-FFF2-40B4-BE49-F238E27FC236}">
                <a16:creationId xmlns:a16="http://schemas.microsoft.com/office/drawing/2014/main" id="{890236E2-D3DB-7A82-4C6F-3BDBCAAE4399}"/>
              </a:ext>
            </a:extLst>
          </p:cNvPr>
          <p:cNvSpPr>
            <a:spLocks noGrp="1"/>
          </p:cNvSpPr>
          <p:nvPr>
            <p:ph idx="1"/>
          </p:nvPr>
        </p:nvSpPr>
        <p:spPr/>
        <p:txBody>
          <a:bodyPr>
            <a:normAutofit/>
          </a:bodyPr>
          <a:lstStyle/>
          <a:p>
            <a:pPr marL="0" indent="0" algn="just">
              <a:lnSpc>
                <a:spcPct val="150000"/>
              </a:lnSpc>
              <a:buNone/>
            </a:pPr>
            <a:r>
              <a:rPr lang="fr-FR" dirty="0"/>
              <a:t>En effet le premier coup de feu tiré a touché une canalisation de gaz sur un des mur ce qui a causé une fuite de gaz dans la pièce. Tous trois perdent connaissance et meurent consumé par les flammes. Suite à l’incendie, il ne reste aucune trace des  personnages et l’affaire est laissé sans suite car le feu a consumé une grand partie du bâtiment et toute preuves. Rien ne pouvais être sauvé.</a:t>
            </a:r>
          </a:p>
        </p:txBody>
      </p:sp>
      <p:sp>
        <p:nvSpPr>
          <p:cNvPr id="4" name="Espace réservé du numéro de diapositive 3">
            <a:extLst>
              <a:ext uri="{FF2B5EF4-FFF2-40B4-BE49-F238E27FC236}">
                <a16:creationId xmlns:a16="http://schemas.microsoft.com/office/drawing/2014/main" id="{7DF59C4B-5777-358D-0BEB-73BE95D341D9}"/>
              </a:ext>
            </a:extLst>
          </p:cNvPr>
          <p:cNvSpPr>
            <a:spLocks noGrp="1"/>
          </p:cNvSpPr>
          <p:nvPr>
            <p:ph type="sldNum" sz="quarter" idx="12"/>
          </p:nvPr>
        </p:nvSpPr>
        <p:spPr/>
        <p:txBody>
          <a:bodyPr/>
          <a:lstStyle/>
          <a:p>
            <a:fld id="{4C22B4DD-3CAB-43B0-8013-A124983F9D78}" type="slidenum">
              <a:rPr lang="fr-FR" smtClean="0"/>
              <a:pPr/>
              <a:t>9</a:t>
            </a:fld>
            <a:endParaRPr lang="fr-FR"/>
          </a:p>
        </p:txBody>
      </p:sp>
      <p:pic>
        <p:nvPicPr>
          <p:cNvPr id="5" name="Image 4" descr="Une image contenant carte de visite&#10;&#10;Description générée automatiquement">
            <a:hlinkClick r:id="rId2" action="ppaction://hlinksldjump"/>
            <a:extLst>
              <a:ext uri="{FF2B5EF4-FFF2-40B4-BE49-F238E27FC236}">
                <a16:creationId xmlns:a16="http://schemas.microsoft.com/office/drawing/2014/main" id="{E4752B8E-59DD-25E4-D6EC-BE198C4607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4204" y="115202"/>
            <a:ext cx="450632" cy="450632"/>
          </a:xfrm>
          <a:prstGeom prst="rect">
            <a:avLst/>
          </a:prstGeom>
        </p:spPr>
      </p:pic>
    </p:spTree>
    <p:extLst>
      <p:ext uri="{BB962C8B-B14F-4D97-AF65-F5344CB8AC3E}">
        <p14:creationId xmlns:p14="http://schemas.microsoft.com/office/powerpoint/2010/main" val="16013898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814</Words>
  <Application>Microsoft Office PowerPoint</Application>
  <PresentationFormat>Grand écran</PresentationFormat>
  <Paragraphs>34</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Birds of Paradise  Personal use</vt:lpstr>
      <vt:lpstr>Calibri</vt:lpstr>
      <vt:lpstr>Calibri Light</vt:lpstr>
      <vt:lpstr>Thème Office</vt:lpstr>
      <vt:lpstr>Danseuse storyline</vt:lpstr>
      <vt:lpstr>Sommaire</vt:lpstr>
      <vt:lpstr>Enfance</vt:lpstr>
      <vt:lpstr>Adolescence</vt:lpstr>
      <vt:lpstr>Jeune adulte</vt:lpstr>
      <vt:lpstr>Adulte</vt:lpstr>
      <vt:lpstr>Mort</vt:lpstr>
      <vt:lpstr>Mort</vt:lpstr>
      <vt:lpstr>Mort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Kévin DIJOUX</dc:creator>
  <cp:lastModifiedBy>Kévin DIJOUX</cp:lastModifiedBy>
  <cp:revision>4</cp:revision>
  <dcterms:created xsi:type="dcterms:W3CDTF">2023-01-20T09:34:56Z</dcterms:created>
  <dcterms:modified xsi:type="dcterms:W3CDTF">2023-02-14T13:31:26Z</dcterms:modified>
</cp:coreProperties>
</file>