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8" r:id="rId3"/>
    <p:sldId id="260" r:id="rId4"/>
    <p:sldId id="261" r:id="rId5"/>
    <p:sldId id="262" r:id="rId6"/>
    <p:sldId id="269" r:id="rId7"/>
    <p:sldId id="263" r:id="rId8"/>
    <p:sldId id="264" r:id="rId9"/>
    <p:sldId id="270"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3C4"/>
    <a:srgbClr val="99C064"/>
    <a:srgbClr val="783A54"/>
    <a:srgbClr val="A3C674"/>
    <a:srgbClr val="88B54B"/>
    <a:srgbClr val="B3D08C"/>
    <a:srgbClr val="9D4B6D"/>
    <a:srgbClr val="B66B8A"/>
    <a:srgbClr val="F962A0"/>
    <a:srgbClr val="C722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0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775CE-6A05-41EB-89EC-112CD9B7C612}" type="datetimeFigureOut">
              <a:rPr lang="fr-FR" smtClean="0"/>
              <a:t>14/02/2023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226B0-329C-4B99-A694-AD22F8A17846}" type="slidenum">
              <a:rPr lang="fr-FR" smtClean="0"/>
              <a:t>‹N°›</a:t>
            </a:fld>
            <a:endParaRPr lang="fr-FR"/>
          </a:p>
        </p:txBody>
      </p:sp>
    </p:spTree>
    <p:extLst>
      <p:ext uri="{BB962C8B-B14F-4D97-AF65-F5344CB8AC3E}">
        <p14:creationId xmlns:p14="http://schemas.microsoft.com/office/powerpoint/2010/main" val="144473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DE19F-A0F0-3806-008D-941F1A00A2F3}"/>
              </a:ext>
            </a:extLst>
          </p:cNvPr>
          <p:cNvSpPr>
            <a:spLocks noGrp="1"/>
          </p:cNvSpPr>
          <p:nvPr>
            <p:ph type="ctrTitle"/>
          </p:nvPr>
        </p:nvSpPr>
        <p:spPr>
          <a:xfrm>
            <a:off x="1524000" y="1122363"/>
            <a:ext cx="9144000" cy="2387600"/>
          </a:xfrm>
        </p:spPr>
        <p:txBody>
          <a:bodyPr anchor="b"/>
          <a:lstStyle>
            <a:lvl1pPr algn="ctr">
              <a:defRPr sz="6000">
                <a:latin typeface="Birds of Paradise  Personal use" pitchFamily="2" charset="0"/>
              </a:defRPr>
            </a:lvl1pPr>
          </a:lstStyle>
          <a:p>
            <a:r>
              <a:rPr lang="fr-FR" dirty="0"/>
              <a:t>Modifiez le style du titre</a:t>
            </a:r>
          </a:p>
        </p:txBody>
      </p:sp>
      <p:sp>
        <p:nvSpPr>
          <p:cNvPr id="3" name="Sous-titre 2">
            <a:extLst>
              <a:ext uri="{FF2B5EF4-FFF2-40B4-BE49-F238E27FC236}">
                <a16:creationId xmlns:a16="http://schemas.microsoft.com/office/drawing/2014/main" id="{F742E269-DB23-280C-53BD-95E73185B44C}"/>
              </a:ext>
            </a:extLst>
          </p:cNvPr>
          <p:cNvSpPr>
            <a:spLocks noGrp="1"/>
          </p:cNvSpPr>
          <p:nvPr>
            <p:ph type="subTitle" idx="1"/>
          </p:nvPr>
        </p:nvSpPr>
        <p:spPr>
          <a:xfrm>
            <a:off x="1524000" y="3602038"/>
            <a:ext cx="9144000" cy="1655762"/>
          </a:xfrm>
        </p:spPr>
        <p:txBody>
          <a:bodyPr/>
          <a:lstStyle>
            <a:lvl1pPr marL="0" indent="0" algn="ctr">
              <a:buNone/>
              <a:defRPr sz="2400">
                <a:solidFill>
                  <a:srgbClr val="FCF3C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a:extLst>
              <a:ext uri="{FF2B5EF4-FFF2-40B4-BE49-F238E27FC236}">
                <a16:creationId xmlns:a16="http://schemas.microsoft.com/office/drawing/2014/main" id="{FE3FC278-8F93-4295-1872-CAC909BCA8C9}"/>
              </a:ext>
            </a:extLst>
          </p:cNvPr>
          <p:cNvSpPr>
            <a:spLocks noGrp="1"/>
          </p:cNvSpPr>
          <p:nvPr>
            <p:ph type="dt" sz="half" idx="10"/>
          </p:nvPr>
        </p:nvSpPr>
        <p:spPr/>
        <p:txBody>
          <a:bodyPr/>
          <a:lstStyle/>
          <a:p>
            <a:fld id="{8CC811A6-88F4-4327-BF77-8184F40C2F57}" type="datetime1">
              <a:rPr lang="fr-FR" smtClean="0"/>
              <a:t>14/02/2023</a:t>
            </a:fld>
            <a:endParaRPr lang="fr-FR"/>
          </a:p>
        </p:txBody>
      </p:sp>
      <p:sp>
        <p:nvSpPr>
          <p:cNvPr id="5" name="Espace réservé du pied de page 4">
            <a:extLst>
              <a:ext uri="{FF2B5EF4-FFF2-40B4-BE49-F238E27FC236}">
                <a16:creationId xmlns:a16="http://schemas.microsoft.com/office/drawing/2014/main" id="{D68BE7E3-EF29-BB54-920A-E187C0F8DC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97987A-3D64-D761-1F66-3B1AB941EC5D}"/>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351187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FFE2D-900F-38F7-9103-98B6452AB8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2BCF00B-7341-127E-8FA5-0A6452D81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6E70CDB-7F66-D3FE-1BE5-5C43DFC1B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CA0FFFF-F98B-549C-8D76-665E644FC55B}"/>
              </a:ext>
            </a:extLst>
          </p:cNvPr>
          <p:cNvSpPr>
            <a:spLocks noGrp="1"/>
          </p:cNvSpPr>
          <p:nvPr>
            <p:ph type="dt" sz="half" idx="10"/>
          </p:nvPr>
        </p:nvSpPr>
        <p:spPr/>
        <p:txBody>
          <a:bodyPr/>
          <a:lstStyle/>
          <a:p>
            <a:fld id="{B2666E8B-5F02-4775-8EFB-1345BD795FDD}" type="datetime1">
              <a:rPr lang="fr-FR" smtClean="0"/>
              <a:t>14/02/2023</a:t>
            </a:fld>
            <a:endParaRPr lang="fr-FR"/>
          </a:p>
        </p:txBody>
      </p:sp>
      <p:sp>
        <p:nvSpPr>
          <p:cNvPr id="6" name="Espace réservé du pied de page 5">
            <a:extLst>
              <a:ext uri="{FF2B5EF4-FFF2-40B4-BE49-F238E27FC236}">
                <a16:creationId xmlns:a16="http://schemas.microsoft.com/office/drawing/2014/main" id="{1FC2916B-5882-783B-3280-B74B9516F3B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D691C1-AA3C-A145-AD68-4C259C387372}"/>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8219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E8B18-597F-FF4C-75BE-F387BD7354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CBE7AD6-7215-2FDE-A1BA-4FF347412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F04D402-61B1-7BAC-82D6-389AC12AE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7E7ED6-CADC-88CD-06C8-A5D5473F609E}"/>
              </a:ext>
            </a:extLst>
          </p:cNvPr>
          <p:cNvSpPr>
            <a:spLocks noGrp="1"/>
          </p:cNvSpPr>
          <p:nvPr>
            <p:ph type="dt" sz="half" idx="10"/>
          </p:nvPr>
        </p:nvSpPr>
        <p:spPr/>
        <p:txBody>
          <a:bodyPr/>
          <a:lstStyle/>
          <a:p>
            <a:fld id="{AE398D3A-C203-4A29-9925-12A3EA54043B}" type="datetime1">
              <a:rPr lang="fr-FR" smtClean="0"/>
              <a:t>14/02/2023</a:t>
            </a:fld>
            <a:endParaRPr lang="fr-FR"/>
          </a:p>
        </p:txBody>
      </p:sp>
      <p:sp>
        <p:nvSpPr>
          <p:cNvPr id="6" name="Espace réservé du pied de page 5">
            <a:extLst>
              <a:ext uri="{FF2B5EF4-FFF2-40B4-BE49-F238E27FC236}">
                <a16:creationId xmlns:a16="http://schemas.microsoft.com/office/drawing/2014/main" id="{84D2D255-0553-672E-4842-F078D97003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9468A6E-AF34-116A-EA61-6A37E7A3C410}"/>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717754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31FAE-8BD9-58A2-28B2-78A11C59CBA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D9EEB6E-D47C-2252-07D3-5DDED5563CB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43BBDF-8E10-033B-7E63-379BB7DF7A27}"/>
              </a:ext>
            </a:extLst>
          </p:cNvPr>
          <p:cNvSpPr>
            <a:spLocks noGrp="1"/>
          </p:cNvSpPr>
          <p:nvPr>
            <p:ph type="dt" sz="half" idx="10"/>
          </p:nvPr>
        </p:nvSpPr>
        <p:spPr/>
        <p:txBody>
          <a:bodyPr/>
          <a:lstStyle/>
          <a:p>
            <a:fld id="{370FB952-B70D-4F6A-972C-2B56BD9A85AB}" type="datetime1">
              <a:rPr lang="fr-FR" smtClean="0"/>
              <a:t>14/02/2023</a:t>
            </a:fld>
            <a:endParaRPr lang="fr-FR"/>
          </a:p>
        </p:txBody>
      </p:sp>
      <p:sp>
        <p:nvSpPr>
          <p:cNvPr id="5" name="Espace réservé du pied de page 4">
            <a:extLst>
              <a:ext uri="{FF2B5EF4-FFF2-40B4-BE49-F238E27FC236}">
                <a16:creationId xmlns:a16="http://schemas.microsoft.com/office/drawing/2014/main" id="{AE1E12BC-4EB4-0A69-377A-92232A80F4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8E4A8B-28B6-8855-23BD-E95D5F359062}"/>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3205233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28A5A3A-6C49-470E-25BA-C4FFCBF2618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B85B8F-D45B-0497-E426-F4458DCC223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1FD4F4-1047-DF62-A201-4489A65D8451}"/>
              </a:ext>
            </a:extLst>
          </p:cNvPr>
          <p:cNvSpPr>
            <a:spLocks noGrp="1"/>
          </p:cNvSpPr>
          <p:nvPr>
            <p:ph type="dt" sz="half" idx="10"/>
          </p:nvPr>
        </p:nvSpPr>
        <p:spPr/>
        <p:txBody>
          <a:bodyPr/>
          <a:lstStyle/>
          <a:p>
            <a:fld id="{5252CB5A-F6AA-4EC7-9D0F-4E13D2330761}" type="datetime1">
              <a:rPr lang="fr-FR" smtClean="0"/>
              <a:t>14/02/2023</a:t>
            </a:fld>
            <a:endParaRPr lang="fr-FR"/>
          </a:p>
        </p:txBody>
      </p:sp>
      <p:sp>
        <p:nvSpPr>
          <p:cNvPr id="5" name="Espace réservé du pied de page 4">
            <a:extLst>
              <a:ext uri="{FF2B5EF4-FFF2-40B4-BE49-F238E27FC236}">
                <a16:creationId xmlns:a16="http://schemas.microsoft.com/office/drawing/2014/main" id="{8C109946-7D5E-9BFD-96CA-61B6448866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EAD672-DE02-1E77-E193-E45D40D82A83}"/>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235208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040DC-A522-1F79-D9BA-4BC7EE8E921C}"/>
              </a:ext>
            </a:extLst>
          </p:cNvPr>
          <p:cNvSpPr>
            <a:spLocks noGrp="1"/>
          </p:cNvSpPr>
          <p:nvPr>
            <p:ph type="title"/>
          </p:nvPr>
        </p:nvSpPr>
        <p:spPr>
          <a:xfrm>
            <a:off x="831850" y="1709738"/>
            <a:ext cx="10515600" cy="2852737"/>
          </a:xfrm>
        </p:spPr>
        <p:txBody>
          <a:bodyPr anchor="b"/>
          <a:lstStyle>
            <a:lvl1pPr>
              <a:defRPr sz="6000">
                <a:latin typeface="Birds of Paradise  Personal use" pitchFamily="2" charset="0"/>
              </a:defRPr>
            </a:lvl1pPr>
          </a:lstStyle>
          <a:p>
            <a:r>
              <a:rPr lang="fr-FR" dirty="0"/>
              <a:t>Modifiez le style du titre</a:t>
            </a:r>
          </a:p>
        </p:txBody>
      </p:sp>
      <p:sp>
        <p:nvSpPr>
          <p:cNvPr id="3" name="Espace réservé du texte 2">
            <a:extLst>
              <a:ext uri="{FF2B5EF4-FFF2-40B4-BE49-F238E27FC236}">
                <a16:creationId xmlns:a16="http://schemas.microsoft.com/office/drawing/2014/main" id="{9D1E030F-BB10-8142-25B3-76E984D17E2A}"/>
              </a:ext>
            </a:extLst>
          </p:cNvPr>
          <p:cNvSpPr>
            <a:spLocks noGrp="1"/>
          </p:cNvSpPr>
          <p:nvPr>
            <p:ph type="body" idx="1"/>
          </p:nvPr>
        </p:nvSpPr>
        <p:spPr>
          <a:xfrm>
            <a:off x="831850" y="4589463"/>
            <a:ext cx="10515600" cy="1500187"/>
          </a:xfrm>
        </p:spPr>
        <p:txBody>
          <a:bodyPr/>
          <a:lstStyle>
            <a:lvl1pPr marL="0" indent="0">
              <a:buNone/>
              <a:defRPr sz="2400">
                <a:solidFill>
                  <a:srgbClr val="FCF3C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Cliquez pour modifier les styles du texte du masque</a:t>
            </a:r>
          </a:p>
        </p:txBody>
      </p:sp>
      <p:sp>
        <p:nvSpPr>
          <p:cNvPr id="4" name="Espace réservé de la date 3">
            <a:extLst>
              <a:ext uri="{FF2B5EF4-FFF2-40B4-BE49-F238E27FC236}">
                <a16:creationId xmlns:a16="http://schemas.microsoft.com/office/drawing/2014/main" id="{6D31CD53-0ADB-C7E2-945F-D1E151919F0B}"/>
              </a:ext>
            </a:extLst>
          </p:cNvPr>
          <p:cNvSpPr>
            <a:spLocks noGrp="1"/>
          </p:cNvSpPr>
          <p:nvPr>
            <p:ph type="dt" sz="half" idx="10"/>
          </p:nvPr>
        </p:nvSpPr>
        <p:spPr/>
        <p:txBody>
          <a:bodyPr/>
          <a:lstStyle/>
          <a:p>
            <a:fld id="{E9315F01-DEE5-4FE5-BCF0-64FE0CAB392F}" type="datetime1">
              <a:rPr lang="fr-FR" smtClean="0"/>
              <a:t>14/02/2023</a:t>
            </a:fld>
            <a:endParaRPr lang="fr-FR" dirty="0"/>
          </a:p>
        </p:txBody>
      </p:sp>
      <p:sp>
        <p:nvSpPr>
          <p:cNvPr id="5" name="Espace réservé du pied de page 4">
            <a:extLst>
              <a:ext uri="{FF2B5EF4-FFF2-40B4-BE49-F238E27FC236}">
                <a16:creationId xmlns:a16="http://schemas.microsoft.com/office/drawing/2014/main" id="{7B67A7F1-7CBC-9C87-8614-5FC0F322435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690A66-7029-2EA3-95EF-4A10DF2E3C15}"/>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59589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D01D2A-782B-D741-2F53-87D370ECD9C0}"/>
              </a:ext>
            </a:extLst>
          </p:cNvPr>
          <p:cNvSpPr/>
          <p:nvPr userDrawn="1"/>
        </p:nvSpPr>
        <p:spPr>
          <a:xfrm>
            <a:off x="0" y="6489266"/>
            <a:ext cx="12192000" cy="393989"/>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CF3C4"/>
              </a:solidFill>
            </a:endParaRPr>
          </a:p>
        </p:txBody>
      </p:sp>
      <p:sp>
        <p:nvSpPr>
          <p:cNvPr id="7" name="Rectangle 6">
            <a:extLst>
              <a:ext uri="{FF2B5EF4-FFF2-40B4-BE49-F238E27FC236}">
                <a16:creationId xmlns:a16="http://schemas.microsoft.com/office/drawing/2014/main" id="{D9A65BF3-36AD-0624-1701-2F3FA50A80CA}"/>
              </a:ext>
            </a:extLst>
          </p:cNvPr>
          <p:cNvSpPr/>
          <p:nvPr userDrawn="1"/>
        </p:nvSpPr>
        <p:spPr>
          <a:xfrm>
            <a:off x="0" y="0"/>
            <a:ext cx="12192000" cy="681037"/>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41C8859-38C9-6E56-93A5-051CAB37B3AB}"/>
              </a:ext>
            </a:extLst>
          </p:cNvPr>
          <p:cNvSpPr>
            <a:spLocks noGrp="1"/>
          </p:cNvSpPr>
          <p:nvPr>
            <p:ph type="title"/>
          </p:nvPr>
        </p:nvSpPr>
        <p:spPr>
          <a:xfrm>
            <a:off x="0" y="0"/>
            <a:ext cx="12192000" cy="681037"/>
          </a:xfrm>
        </p:spPr>
        <p:txBody>
          <a:bodyPr>
            <a:normAutofit/>
          </a:bodyPr>
          <a:lstStyle>
            <a:lvl1pPr algn="ctr">
              <a:defRPr sz="3600">
                <a:latin typeface="Birds of Paradise  Personal use" pitchFamily="2" charset="0"/>
              </a:defRPr>
            </a:lvl1pPr>
          </a:lstStyle>
          <a:p>
            <a:r>
              <a:rPr lang="fr-FR" dirty="0"/>
              <a:t>Modifiez le style du titre</a:t>
            </a:r>
          </a:p>
        </p:txBody>
      </p:sp>
      <p:sp>
        <p:nvSpPr>
          <p:cNvPr id="3" name="Espace réservé du contenu 2">
            <a:extLst>
              <a:ext uri="{FF2B5EF4-FFF2-40B4-BE49-F238E27FC236}">
                <a16:creationId xmlns:a16="http://schemas.microsoft.com/office/drawing/2014/main" id="{396F264C-E522-357A-B8BB-99BD6C820EA7}"/>
              </a:ext>
            </a:extLst>
          </p:cNvPr>
          <p:cNvSpPr>
            <a:spLocks noGrp="1"/>
          </p:cNvSpPr>
          <p:nvPr>
            <p:ph idx="1"/>
          </p:nvPr>
        </p:nvSpPr>
        <p:spPr>
          <a:xfrm>
            <a:off x="397164" y="960582"/>
            <a:ext cx="11397672"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F88DA871-FFDD-1A82-A906-715CF7945D9B}"/>
              </a:ext>
            </a:extLst>
          </p:cNvPr>
          <p:cNvSpPr>
            <a:spLocks noGrp="1"/>
          </p:cNvSpPr>
          <p:nvPr>
            <p:ph type="dt" sz="half" idx="10"/>
          </p:nvPr>
        </p:nvSpPr>
        <p:spPr>
          <a:xfrm>
            <a:off x="397164" y="6489266"/>
            <a:ext cx="2743200" cy="365125"/>
          </a:xfrm>
        </p:spPr>
        <p:txBody>
          <a:bodyPr/>
          <a:lstStyle>
            <a:lvl1pPr>
              <a:defRPr>
                <a:solidFill>
                  <a:srgbClr val="FCF3C4"/>
                </a:solidFill>
              </a:defRPr>
            </a:lvl1pPr>
          </a:lstStyle>
          <a:p>
            <a:fld id="{42A5B7BA-1CB0-47BD-8989-1D3AE9A59560}" type="datetime1">
              <a:rPr lang="fr-FR" smtClean="0"/>
              <a:t>14/02/2023</a:t>
            </a:fld>
            <a:endParaRPr lang="fr-FR" dirty="0"/>
          </a:p>
        </p:txBody>
      </p:sp>
      <p:sp>
        <p:nvSpPr>
          <p:cNvPr id="5" name="Espace réservé du pied de page 4">
            <a:extLst>
              <a:ext uri="{FF2B5EF4-FFF2-40B4-BE49-F238E27FC236}">
                <a16:creationId xmlns:a16="http://schemas.microsoft.com/office/drawing/2014/main" id="{020615B0-5A9F-3234-5541-7E0ECC2425DB}"/>
              </a:ext>
            </a:extLst>
          </p:cNvPr>
          <p:cNvSpPr>
            <a:spLocks noGrp="1"/>
          </p:cNvSpPr>
          <p:nvPr>
            <p:ph type="ftr" sz="quarter" idx="11"/>
          </p:nvPr>
        </p:nvSpPr>
        <p:spPr>
          <a:xfrm>
            <a:off x="4038600" y="6492875"/>
            <a:ext cx="4114800" cy="365125"/>
          </a:xfrm>
        </p:spPr>
        <p:txBody>
          <a:bodyPr/>
          <a:lstStyle>
            <a:lvl1pPr>
              <a:defRPr>
                <a:solidFill>
                  <a:srgbClr val="FCF3C4"/>
                </a:solidFill>
              </a:defRPr>
            </a:lvl1pPr>
          </a:lstStyle>
          <a:p>
            <a:endParaRPr lang="fr-FR" dirty="0"/>
          </a:p>
        </p:txBody>
      </p:sp>
      <p:sp>
        <p:nvSpPr>
          <p:cNvPr id="6" name="Espace réservé du numéro de diapositive 5">
            <a:extLst>
              <a:ext uri="{FF2B5EF4-FFF2-40B4-BE49-F238E27FC236}">
                <a16:creationId xmlns:a16="http://schemas.microsoft.com/office/drawing/2014/main" id="{FA1BF4F9-3C74-4764-F42E-D6840FC35069}"/>
              </a:ext>
            </a:extLst>
          </p:cNvPr>
          <p:cNvSpPr>
            <a:spLocks noGrp="1"/>
          </p:cNvSpPr>
          <p:nvPr>
            <p:ph type="sldNum" sz="quarter" idx="12"/>
          </p:nvPr>
        </p:nvSpPr>
        <p:spPr>
          <a:xfrm>
            <a:off x="9051636" y="6492874"/>
            <a:ext cx="2743200" cy="365125"/>
          </a:xfrm>
        </p:spPr>
        <p:txBody>
          <a:bodyPr/>
          <a:lstStyle>
            <a:lvl1pPr>
              <a:defRPr>
                <a:solidFill>
                  <a:srgbClr val="FCF3C4"/>
                </a:solidFill>
              </a:defRPr>
            </a:lvl1pPr>
          </a:lstStyle>
          <a:p>
            <a:fld id="{4C22B4DD-3CAB-43B0-8013-A124983F9D78}" type="slidenum">
              <a:rPr lang="fr-FR" smtClean="0"/>
              <a:pPr/>
              <a:t>‹N°›</a:t>
            </a:fld>
            <a:endParaRPr lang="fr-FR"/>
          </a:p>
        </p:txBody>
      </p:sp>
    </p:spTree>
    <p:extLst>
      <p:ext uri="{BB962C8B-B14F-4D97-AF65-F5344CB8AC3E}">
        <p14:creationId xmlns:p14="http://schemas.microsoft.com/office/powerpoint/2010/main" val="309145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4A439D-9649-1598-E6FF-1F5C0951F965}"/>
              </a:ext>
            </a:extLst>
          </p:cNvPr>
          <p:cNvSpPr/>
          <p:nvPr userDrawn="1"/>
        </p:nvSpPr>
        <p:spPr>
          <a:xfrm>
            <a:off x="0" y="6489266"/>
            <a:ext cx="12192000" cy="393989"/>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CF3C4"/>
              </a:solidFill>
            </a:endParaRPr>
          </a:p>
        </p:txBody>
      </p:sp>
      <p:sp>
        <p:nvSpPr>
          <p:cNvPr id="9" name="Rectangle 8">
            <a:extLst>
              <a:ext uri="{FF2B5EF4-FFF2-40B4-BE49-F238E27FC236}">
                <a16:creationId xmlns:a16="http://schemas.microsoft.com/office/drawing/2014/main" id="{2F2562B0-DDE6-C887-388E-4EE146C00907}"/>
              </a:ext>
            </a:extLst>
          </p:cNvPr>
          <p:cNvSpPr/>
          <p:nvPr userDrawn="1"/>
        </p:nvSpPr>
        <p:spPr>
          <a:xfrm>
            <a:off x="0" y="0"/>
            <a:ext cx="12192000" cy="681037"/>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175808B-8BE1-7A43-9D9A-703CA03976AE}"/>
              </a:ext>
            </a:extLst>
          </p:cNvPr>
          <p:cNvSpPr>
            <a:spLocks noGrp="1"/>
          </p:cNvSpPr>
          <p:nvPr>
            <p:ph type="title"/>
          </p:nvPr>
        </p:nvSpPr>
        <p:spPr>
          <a:xfrm>
            <a:off x="-1" y="0"/>
            <a:ext cx="12191999" cy="681037"/>
          </a:xfrm>
        </p:spPr>
        <p:txBody>
          <a:bodyPr>
            <a:normAutofit/>
          </a:bodyPr>
          <a:lstStyle>
            <a:lvl1pPr algn="ctr" defTabSz="914400" rtl="0" eaLnBrk="1" latinLnBrk="0" hangingPunct="1">
              <a:lnSpc>
                <a:spcPct val="90000"/>
              </a:lnSpc>
              <a:spcBef>
                <a:spcPct val="0"/>
              </a:spcBef>
              <a:buNone/>
              <a:defRPr lang="fr-FR" sz="3600" kern="1200" dirty="0">
                <a:solidFill>
                  <a:srgbClr val="FCF3C4"/>
                </a:solidFill>
                <a:latin typeface="Birds of Paradise  Personal use" pitchFamily="2" charset="0"/>
                <a:ea typeface="+mj-ea"/>
                <a:cs typeface="+mj-cs"/>
              </a:defRPr>
            </a:lvl1pPr>
          </a:lstStyle>
          <a:p>
            <a:r>
              <a:rPr lang="fr-FR" dirty="0"/>
              <a:t>Modifiez le style du titre</a:t>
            </a:r>
          </a:p>
        </p:txBody>
      </p:sp>
      <p:sp>
        <p:nvSpPr>
          <p:cNvPr id="10" name="Espace réservé du contenu 2">
            <a:extLst>
              <a:ext uri="{FF2B5EF4-FFF2-40B4-BE49-F238E27FC236}">
                <a16:creationId xmlns:a16="http://schemas.microsoft.com/office/drawing/2014/main" id="{B747ED37-D346-F4F7-90A3-FE217E560E11}"/>
              </a:ext>
            </a:extLst>
          </p:cNvPr>
          <p:cNvSpPr>
            <a:spLocks noGrp="1"/>
          </p:cNvSpPr>
          <p:nvPr>
            <p:ph idx="1"/>
          </p:nvPr>
        </p:nvSpPr>
        <p:spPr>
          <a:xfrm>
            <a:off x="397164" y="960582"/>
            <a:ext cx="5495636"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Espace réservé du contenu 2">
            <a:extLst>
              <a:ext uri="{FF2B5EF4-FFF2-40B4-BE49-F238E27FC236}">
                <a16:creationId xmlns:a16="http://schemas.microsoft.com/office/drawing/2014/main" id="{CB3914A0-6A4A-0B65-6A25-68BA4A4CCC9B}"/>
              </a:ext>
            </a:extLst>
          </p:cNvPr>
          <p:cNvSpPr>
            <a:spLocks noGrp="1"/>
          </p:cNvSpPr>
          <p:nvPr>
            <p:ph idx="13"/>
          </p:nvPr>
        </p:nvSpPr>
        <p:spPr>
          <a:xfrm>
            <a:off x="6299200" y="960582"/>
            <a:ext cx="5495636"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e la date 3">
            <a:extLst>
              <a:ext uri="{FF2B5EF4-FFF2-40B4-BE49-F238E27FC236}">
                <a16:creationId xmlns:a16="http://schemas.microsoft.com/office/drawing/2014/main" id="{98EF4630-2135-45C2-B30E-ACD9B9BEE037}"/>
              </a:ext>
            </a:extLst>
          </p:cNvPr>
          <p:cNvSpPr>
            <a:spLocks noGrp="1"/>
          </p:cNvSpPr>
          <p:nvPr>
            <p:ph type="dt" sz="half" idx="10"/>
          </p:nvPr>
        </p:nvSpPr>
        <p:spPr>
          <a:xfrm>
            <a:off x="397164" y="6489266"/>
            <a:ext cx="2743200" cy="365125"/>
          </a:xfrm>
        </p:spPr>
        <p:txBody>
          <a:bodyPr/>
          <a:lstStyle>
            <a:lvl1pPr>
              <a:defRPr>
                <a:solidFill>
                  <a:srgbClr val="FCF3C4"/>
                </a:solidFill>
              </a:defRPr>
            </a:lvl1pPr>
          </a:lstStyle>
          <a:p>
            <a:fld id="{481CFED1-48AC-4924-8BC2-3136AECDD88F}" type="datetime1">
              <a:rPr lang="fr-FR" smtClean="0"/>
              <a:t>14/02/2023</a:t>
            </a:fld>
            <a:endParaRPr lang="fr-FR" dirty="0"/>
          </a:p>
        </p:txBody>
      </p:sp>
      <p:sp>
        <p:nvSpPr>
          <p:cNvPr id="13" name="Espace réservé du pied de page 4">
            <a:extLst>
              <a:ext uri="{FF2B5EF4-FFF2-40B4-BE49-F238E27FC236}">
                <a16:creationId xmlns:a16="http://schemas.microsoft.com/office/drawing/2014/main" id="{C6EE392F-553A-AC22-3509-8A4D38CE12C8}"/>
              </a:ext>
            </a:extLst>
          </p:cNvPr>
          <p:cNvSpPr>
            <a:spLocks noGrp="1"/>
          </p:cNvSpPr>
          <p:nvPr>
            <p:ph type="ftr" sz="quarter" idx="11"/>
          </p:nvPr>
        </p:nvSpPr>
        <p:spPr>
          <a:xfrm>
            <a:off x="4038600" y="6492875"/>
            <a:ext cx="4114800" cy="365125"/>
          </a:xfrm>
        </p:spPr>
        <p:txBody>
          <a:bodyPr/>
          <a:lstStyle>
            <a:lvl1pPr>
              <a:defRPr>
                <a:solidFill>
                  <a:srgbClr val="FCF3C4"/>
                </a:solidFill>
              </a:defRPr>
            </a:lvl1pPr>
          </a:lstStyle>
          <a:p>
            <a:endParaRPr lang="fr-FR" dirty="0"/>
          </a:p>
        </p:txBody>
      </p:sp>
      <p:sp>
        <p:nvSpPr>
          <p:cNvPr id="14" name="Espace réservé du numéro de diapositive 5">
            <a:extLst>
              <a:ext uri="{FF2B5EF4-FFF2-40B4-BE49-F238E27FC236}">
                <a16:creationId xmlns:a16="http://schemas.microsoft.com/office/drawing/2014/main" id="{76E8244E-9CD1-6C4B-DE49-890B7F51F9AE}"/>
              </a:ext>
            </a:extLst>
          </p:cNvPr>
          <p:cNvSpPr>
            <a:spLocks noGrp="1"/>
          </p:cNvSpPr>
          <p:nvPr>
            <p:ph type="sldNum" sz="quarter" idx="12"/>
          </p:nvPr>
        </p:nvSpPr>
        <p:spPr>
          <a:xfrm>
            <a:off x="9051636" y="6492874"/>
            <a:ext cx="2743200" cy="365125"/>
          </a:xfrm>
        </p:spPr>
        <p:txBody>
          <a:bodyPr/>
          <a:lstStyle>
            <a:lvl1pPr>
              <a:defRPr>
                <a:solidFill>
                  <a:srgbClr val="FCF3C4"/>
                </a:solidFill>
              </a:defRPr>
            </a:lvl1pPr>
          </a:lstStyle>
          <a:p>
            <a:fld id="{4C22B4DD-3CAB-43B0-8013-A124983F9D78}" type="slidenum">
              <a:rPr lang="fr-FR" smtClean="0"/>
              <a:pPr/>
              <a:t>‹N°›</a:t>
            </a:fld>
            <a:endParaRPr lang="fr-FR" dirty="0"/>
          </a:p>
        </p:txBody>
      </p:sp>
    </p:spTree>
    <p:extLst>
      <p:ext uri="{BB962C8B-B14F-4D97-AF65-F5344CB8AC3E}">
        <p14:creationId xmlns:p14="http://schemas.microsoft.com/office/powerpoint/2010/main" val="82044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6013C7BB-09B8-7842-09FF-E43AD10263F4}"/>
              </a:ext>
            </a:extLst>
          </p:cNvPr>
          <p:cNvSpPr>
            <a:spLocks noGrp="1"/>
          </p:cNvSpPr>
          <p:nvPr>
            <p:ph idx="1"/>
          </p:nvPr>
        </p:nvSpPr>
        <p:spPr>
          <a:xfrm>
            <a:off x="397164" y="960582"/>
            <a:ext cx="5495636"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contenu 2">
            <a:extLst>
              <a:ext uri="{FF2B5EF4-FFF2-40B4-BE49-F238E27FC236}">
                <a16:creationId xmlns:a16="http://schemas.microsoft.com/office/drawing/2014/main" id="{C5A508AD-59F2-BEDD-7B23-C5C7FA8EDFE8}"/>
              </a:ext>
            </a:extLst>
          </p:cNvPr>
          <p:cNvSpPr>
            <a:spLocks noGrp="1"/>
          </p:cNvSpPr>
          <p:nvPr>
            <p:ph idx="13"/>
          </p:nvPr>
        </p:nvSpPr>
        <p:spPr>
          <a:xfrm>
            <a:off x="6299200" y="960582"/>
            <a:ext cx="5495636" cy="224443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Rectangle 7">
            <a:extLst>
              <a:ext uri="{FF2B5EF4-FFF2-40B4-BE49-F238E27FC236}">
                <a16:creationId xmlns:a16="http://schemas.microsoft.com/office/drawing/2014/main" id="{758BD558-45C5-F973-DED4-2A1DD28E0905}"/>
              </a:ext>
            </a:extLst>
          </p:cNvPr>
          <p:cNvSpPr/>
          <p:nvPr userDrawn="1"/>
        </p:nvSpPr>
        <p:spPr>
          <a:xfrm>
            <a:off x="0" y="6489266"/>
            <a:ext cx="12192000" cy="393989"/>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CF3C4"/>
              </a:solidFill>
            </a:endParaRPr>
          </a:p>
        </p:txBody>
      </p:sp>
      <p:sp>
        <p:nvSpPr>
          <p:cNvPr id="9" name="Rectangle 8">
            <a:extLst>
              <a:ext uri="{FF2B5EF4-FFF2-40B4-BE49-F238E27FC236}">
                <a16:creationId xmlns:a16="http://schemas.microsoft.com/office/drawing/2014/main" id="{1A54749C-9355-256B-C4CB-E2D06A10BB04}"/>
              </a:ext>
            </a:extLst>
          </p:cNvPr>
          <p:cNvSpPr/>
          <p:nvPr userDrawn="1"/>
        </p:nvSpPr>
        <p:spPr>
          <a:xfrm>
            <a:off x="0" y="0"/>
            <a:ext cx="12192000" cy="681037"/>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a:extLst>
              <a:ext uri="{FF2B5EF4-FFF2-40B4-BE49-F238E27FC236}">
                <a16:creationId xmlns:a16="http://schemas.microsoft.com/office/drawing/2014/main" id="{06D412F8-6003-A8CD-CD15-B130582109F6}"/>
              </a:ext>
            </a:extLst>
          </p:cNvPr>
          <p:cNvSpPr>
            <a:spLocks noGrp="1"/>
          </p:cNvSpPr>
          <p:nvPr>
            <p:ph type="title"/>
          </p:nvPr>
        </p:nvSpPr>
        <p:spPr>
          <a:xfrm>
            <a:off x="-1" y="0"/>
            <a:ext cx="12191999" cy="681037"/>
          </a:xfrm>
        </p:spPr>
        <p:txBody>
          <a:bodyPr>
            <a:normAutofit/>
          </a:bodyPr>
          <a:lstStyle>
            <a:lvl1pPr algn="ctr" defTabSz="914400" rtl="0" eaLnBrk="1" latinLnBrk="0" hangingPunct="1">
              <a:lnSpc>
                <a:spcPct val="90000"/>
              </a:lnSpc>
              <a:spcBef>
                <a:spcPct val="0"/>
              </a:spcBef>
              <a:buNone/>
              <a:defRPr lang="fr-FR" sz="3600" kern="1200" dirty="0">
                <a:solidFill>
                  <a:srgbClr val="FCF3C4"/>
                </a:solidFill>
                <a:latin typeface="Birds of Paradise  Personal use" pitchFamily="2" charset="0"/>
                <a:ea typeface="+mj-ea"/>
                <a:cs typeface="+mj-cs"/>
              </a:defRPr>
            </a:lvl1pPr>
          </a:lstStyle>
          <a:p>
            <a:r>
              <a:rPr lang="fr-FR" dirty="0"/>
              <a:t>Modifiez le style du titre</a:t>
            </a:r>
          </a:p>
        </p:txBody>
      </p:sp>
      <p:sp>
        <p:nvSpPr>
          <p:cNvPr id="11" name="Espace réservé du contenu 2">
            <a:extLst>
              <a:ext uri="{FF2B5EF4-FFF2-40B4-BE49-F238E27FC236}">
                <a16:creationId xmlns:a16="http://schemas.microsoft.com/office/drawing/2014/main" id="{8290046A-7F61-FD60-71A9-58D3506284D4}"/>
              </a:ext>
            </a:extLst>
          </p:cNvPr>
          <p:cNvSpPr>
            <a:spLocks noGrp="1"/>
          </p:cNvSpPr>
          <p:nvPr>
            <p:ph idx="14"/>
          </p:nvPr>
        </p:nvSpPr>
        <p:spPr>
          <a:xfrm>
            <a:off x="6299200" y="3652983"/>
            <a:ext cx="5495636" cy="2436955"/>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e la date 3">
            <a:extLst>
              <a:ext uri="{FF2B5EF4-FFF2-40B4-BE49-F238E27FC236}">
                <a16:creationId xmlns:a16="http://schemas.microsoft.com/office/drawing/2014/main" id="{BF62575A-C452-9E33-ADAD-78DE345704C6}"/>
              </a:ext>
            </a:extLst>
          </p:cNvPr>
          <p:cNvSpPr>
            <a:spLocks noGrp="1"/>
          </p:cNvSpPr>
          <p:nvPr>
            <p:ph type="dt" sz="half" idx="10"/>
          </p:nvPr>
        </p:nvSpPr>
        <p:spPr>
          <a:xfrm>
            <a:off x="397164" y="6489266"/>
            <a:ext cx="2743200" cy="365125"/>
          </a:xfrm>
        </p:spPr>
        <p:txBody>
          <a:bodyPr/>
          <a:lstStyle>
            <a:lvl1pPr>
              <a:defRPr>
                <a:solidFill>
                  <a:srgbClr val="FCF3C4"/>
                </a:solidFill>
              </a:defRPr>
            </a:lvl1pPr>
          </a:lstStyle>
          <a:p>
            <a:fld id="{91BFB636-8CCB-43E1-A07A-D522A8DF6147}" type="datetime1">
              <a:rPr lang="fr-FR" smtClean="0"/>
              <a:t>14/02/2023</a:t>
            </a:fld>
            <a:endParaRPr lang="fr-FR" dirty="0"/>
          </a:p>
        </p:txBody>
      </p:sp>
      <p:sp>
        <p:nvSpPr>
          <p:cNvPr id="13" name="Espace réservé du pied de page 4">
            <a:extLst>
              <a:ext uri="{FF2B5EF4-FFF2-40B4-BE49-F238E27FC236}">
                <a16:creationId xmlns:a16="http://schemas.microsoft.com/office/drawing/2014/main" id="{73685373-C54D-F4F8-0CEC-84E3B85DEF58}"/>
              </a:ext>
            </a:extLst>
          </p:cNvPr>
          <p:cNvSpPr>
            <a:spLocks noGrp="1"/>
          </p:cNvSpPr>
          <p:nvPr>
            <p:ph type="ftr" sz="quarter" idx="11"/>
          </p:nvPr>
        </p:nvSpPr>
        <p:spPr>
          <a:xfrm>
            <a:off x="4038600" y="6492875"/>
            <a:ext cx="4114800" cy="365125"/>
          </a:xfrm>
        </p:spPr>
        <p:txBody>
          <a:bodyPr/>
          <a:lstStyle>
            <a:lvl1pPr>
              <a:defRPr>
                <a:solidFill>
                  <a:srgbClr val="FCF3C4"/>
                </a:solidFill>
              </a:defRPr>
            </a:lvl1pPr>
          </a:lstStyle>
          <a:p>
            <a:endParaRPr lang="fr-FR" dirty="0"/>
          </a:p>
        </p:txBody>
      </p:sp>
      <p:sp>
        <p:nvSpPr>
          <p:cNvPr id="14" name="Espace réservé du numéro de diapositive 5">
            <a:extLst>
              <a:ext uri="{FF2B5EF4-FFF2-40B4-BE49-F238E27FC236}">
                <a16:creationId xmlns:a16="http://schemas.microsoft.com/office/drawing/2014/main" id="{C1DD6666-ECEF-39B2-C745-F67792A41DDD}"/>
              </a:ext>
            </a:extLst>
          </p:cNvPr>
          <p:cNvSpPr>
            <a:spLocks noGrp="1"/>
          </p:cNvSpPr>
          <p:nvPr>
            <p:ph type="sldNum" sz="quarter" idx="12"/>
          </p:nvPr>
        </p:nvSpPr>
        <p:spPr>
          <a:xfrm>
            <a:off x="9051636" y="6492874"/>
            <a:ext cx="2743200" cy="365125"/>
          </a:xfrm>
        </p:spPr>
        <p:txBody>
          <a:bodyPr/>
          <a:lstStyle>
            <a:lvl1pPr>
              <a:defRPr>
                <a:solidFill>
                  <a:srgbClr val="FCF3C4"/>
                </a:solidFill>
              </a:defRPr>
            </a:lvl1pPr>
          </a:lstStyle>
          <a:p>
            <a:fld id="{4C22B4DD-3CAB-43B0-8013-A124983F9D78}" type="slidenum">
              <a:rPr lang="fr-FR" smtClean="0"/>
              <a:pPr/>
              <a:t>‹N°›</a:t>
            </a:fld>
            <a:endParaRPr lang="fr-FR"/>
          </a:p>
        </p:txBody>
      </p:sp>
    </p:spTree>
    <p:extLst>
      <p:ext uri="{BB962C8B-B14F-4D97-AF65-F5344CB8AC3E}">
        <p14:creationId xmlns:p14="http://schemas.microsoft.com/office/powerpoint/2010/main" val="4577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DB489A7-6347-58B9-92CD-DC0F67606B94}"/>
              </a:ext>
            </a:extLst>
          </p:cNvPr>
          <p:cNvSpPr/>
          <p:nvPr userDrawn="1"/>
        </p:nvSpPr>
        <p:spPr>
          <a:xfrm>
            <a:off x="0" y="6489266"/>
            <a:ext cx="12192000" cy="393989"/>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CF3C4"/>
              </a:solidFill>
            </a:endParaRPr>
          </a:p>
        </p:txBody>
      </p:sp>
      <p:sp>
        <p:nvSpPr>
          <p:cNvPr id="7" name="Rectangle 6">
            <a:extLst>
              <a:ext uri="{FF2B5EF4-FFF2-40B4-BE49-F238E27FC236}">
                <a16:creationId xmlns:a16="http://schemas.microsoft.com/office/drawing/2014/main" id="{C47C95C7-2840-6CE4-195F-BE899DDEFC78}"/>
              </a:ext>
            </a:extLst>
          </p:cNvPr>
          <p:cNvSpPr/>
          <p:nvPr userDrawn="1"/>
        </p:nvSpPr>
        <p:spPr>
          <a:xfrm>
            <a:off x="0" y="0"/>
            <a:ext cx="12192000" cy="681037"/>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a:extLst>
              <a:ext uri="{FF2B5EF4-FFF2-40B4-BE49-F238E27FC236}">
                <a16:creationId xmlns:a16="http://schemas.microsoft.com/office/drawing/2014/main" id="{B94EE665-ECAF-9D36-5CCB-0B0846129646}"/>
              </a:ext>
            </a:extLst>
          </p:cNvPr>
          <p:cNvSpPr txBox="1">
            <a:spLocks/>
          </p:cNvSpPr>
          <p:nvPr userDrawn="1"/>
        </p:nvSpPr>
        <p:spPr>
          <a:xfrm>
            <a:off x="-1" y="0"/>
            <a:ext cx="12191999" cy="68103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fr-FR" sz="3600" kern="1200" dirty="0">
                <a:solidFill>
                  <a:srgbClr val="FCF3C4"/>
                </a:solidFill>
                <a:latin typeface="Birds of Paradise  Personal use" pitchFamily="2" charset="0"/>
                <a:ea typeface="+mj-ea"/>
                <a:cs typeface="+mj-cs"/>
              </a:defRPr>
            </a:lvl1pPr>
          </a:lstStyle>
          <a:p>
            <a:r>
              <a:rPr lang="fr-FR"/>
              <a:t>Modifiez le style du titre</a:t>
            </a:r>
          </a:p>
        </p:txBody>
      </p:sp>
      <p:sp>
        <p:nvSpPr>
          <p:cNvPr id="9" name="Espace réservé de la date 3">
            <a:extLst>
              <a:ext uri="{FF2B5EF4-FFF2-40B4-BE49-F238E27FC236}">
                <a16:creationId xmlns:a16="http://schemas.microsoft.com/office/drawing/2014/main" id="{5F6118EC-EBB0-CA22-7987-7A3133009993}"/>
              </a:ext>
            </a:extLst>
          </p:cNvPr>
          <p:cNvSpPr txBox="1">
            <a:spLocks/>
          </p:cNvSpPr>
          <p:nvPr userDrawn="1"/>
        </p:nvSpPr>
        <p:spPr>
          <a:xfrm>
            <a:off x="397164" y="6489266"/>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rgbClr val="FCF3C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5DEC83-A9E9-45EB-94F4-B6A8BF580D1D}" type="datetimeFigureOut">
              <a:rPr lang="fr-FR" smtClean="0"/>
              <a:pPr/>
              <a:t>14/02/2023</a:t>
            </a:fld>
            <a:endParaRPr lang="fr-FR" dirty="0"/>
          </a:p>
        </p:txBody>
      </p:sp>
      <p:sp>
        <p:nvSpPr>
          <p:cNvPr id="10" name="Espace réservé du numéro de diapositive 5">
            <a:extLst>
              <a:ext uri="{FF2B5EF4-FFF2-40B4-BE49-F238E27FC236}">
                <a16:creationId xmlns:a16="http://schemas.microsoft.com/office/drawing/2014/main" id="{9FD2D3AA-69F7-2615-C8A0-BC1FD4F11DBF}"/>
              </a:ext>
            </a:extLst>
          </p:cNvPr>
          <p:cNvSpPr txBox="1">
            <a:spLocks/>
          </p:cNvSpPr>
          <p:nvPr userDrawn="1"/>
        </p:nvSpPr>
        <p:spPr>
          <a:xfrm>
            <a:off x="9051636" y="6492874"/>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rgbClr val="FCF3C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C22B4DD-3CAB-43B0-8013-A124983F9D78}" type="slidenum">
              <a:rPr lang="fr-FR" smtClean="0"/>
              <a:pPr/>
              <a:t>‹N°›</a:t>
            </a:fld>
            <a:endParaRPr lang="fr-FR"/>
          </a:p>
        </p:txBody>
      </p:sp>
      <p:sp>
        <p:nvSpPr>
          <p:cNvPr id="11" name="Espace réservé du contenu 2">
            <a:extLst>
              <a:ext uri="{FF2B5EF4-FFF2-40B4-BE49-F238E27FC236}">
                <a16:creationId xmlns:a16="http://schemas.microsoft.com/office/drawing/2014/main" id="{72F89D27-FD06-68E4-247D-B32DEE5FC342}"/>
              </a:ext>
            </a:extLst>
          </p:cNvPr>
          <p:cNvSpPr>
            <a:spLocks noGrp="1"/>
          </p:cNvSpPr>
          <p:nvPr>
            <p:ph idx="1"/>
          </p:nvPr>
        </p:nvSpPr>
        <p:spPr>
          <a:xfrm>
            <a:off x="406397" y="960582"/>
            <a:ext cx="3454402"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contenu 2">
            <a:extLst>
              <a:ext uri="{FF2B5EF4-FFF2-40B4-BE49-F238E27FC236}">
                <a16:creationId xmlns:a16="http://schemas.microsoft.com/office/drawing/2014/main" id="{0A12A06B-6C13-489F-8BF2-3A0D153D5D3F}"/>
              </a:ext>
            </a:extLst>
          </p:cNvPr>
          <p:cNvSpPr>
            <a:spLocks noGrp="1"/>
          </p:cNvSpPr>
          <p:nvPr>
            <p:ph idx="10"/>
          </p:nvPr>
        </p:nvSpPr>
        <p:spPr>
          <a:xfrm>
            <a:off x="4368797" y="960582"/>
            <a:ext cx="3454402"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3" name="Espace réservé du contenu 2">
            <a:extLst>
              <a:ext uri="{FF2B5EF4-FFF2-40B4-BE49-F238E27FC236}">
                <a16:creationId xmlns:a16="http://schemas.microsoft.com/office/drawing/2014/main" id="{89F99F60-DA65-C9E7-C118-0777EF705FB1}"/>
              </a:ext>
            </a:extLst>
          </p:cNvPr>
          <p:cNvSpPr>
            <a:spLocks noGrp="1"/>
          </p:cNvSpPr>
          <p:nvPr>
            <p:ph idx="11"/>
          </p:nvPr>
        </p:nvSpPr>
        <p:spPr>
          <a:xfrm>
            <a:off x="8331197" y="960582"/>
            <a:ext cx="3454402"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94004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B8C300-2883-90E7-5DE4-715CA02582A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A660C7D-7525-8B5C-EC99-031F94090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4F7F45E-DD35-D3F8-CCAB-68CCDD41952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83A8C0-BFCA-7763-1105-015485B6A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80A37CD-DC9A-14DA-D191-7F487ECE87A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275353F-167B-3F8F-F20B-DDC165B4A606}"/>
              </a:ext>
            </a:extLst>
          </p:cNvPr>
          <p:cNvSpPr>
            <a:spLocks noGrp="1"/>
          </p:cNvSpPr>
          <p:nvPr>
            <p:ph type="dt" sz="half" idx="10"/>
          </p:nvPr>
        </p:nvSpPr>
        <p:spPr/>
        <p:txBody>
          <a:bodyPr/>
          <a:lstStyle/>
          <a:p>
            <a:fld id="{759B2A6B-5EB4-4599-AB19-17B310467723}" type="datetime1">
              <a:rPr lang="fr-FR" smtClean="0"/>
              <a:t>14/02/2023</a:t>
            </a:fld>
            <a:endParaRPr lang="fr-FR"/>
          </a:p>
        </p:txBody>
      </p:sp>
      <p:sp>
        <p:nvSpPr>
          <p:cNvPr id="8" name="Espace réservé du pied de page 7">
            <a:extLst>
              <a:ext uri="{FF2B5EF4-FFF2-40B4-BE49-F238E27FC236}">
                <a16:creationId xmlns:a16="http://schemas.microsoft.com/office/drawing/2014/main" id="{8076AE3C-4D48-2E62-0D0E-7AFA418976D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167CE4E-4F3A-FF53-746E-C067705B0CA0}"/>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294373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805628-E2EB-9F8A-D8FF-5E58E1B90EE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1EC4C5C-E61A-9FDD-6172-6D0EFF767C3A}"/>
              </a:ext>
            </a:extLst>
          </p:cNvPr>
          <p:cNvSpPr>
            <a:spLocks noGrp="1"/>
          </p:cNvSpPr>
          <p:nvPr>
            <p:ph type="dt" sz="half" idx="10"/>
          </p:nvPr>
        </p:nvSpPr>
        <p:spPr/>
        <p:txBody>
          <a:bodyPr/>
          <a:lstStyle/>
          <a:p>
            <a:fld id="{78895A34-74B1-40F9-A122-467B29C14FFB}" type="datetime1">
              <a:rPr lang="fr-FR" smtClean="0"/>
              <a:t>14/02/2023</a:t>
            </a:fld>
            <a:endParaRPr lang="fr-FR"/>
          </a:p>
        </p:txBody>
      </p:sp>
      <p:sp>
        <p:nvSpPr>
          <p:cNvPr id="4" name="Espace réservé du pied de page 3">
            <a:extLst>
              <a:ext uri="{FF2B5EF4-FFF2-40B4-BE49-F238E27FC236}">
                <a16:creationId xmlns:a16="http://schemas.microsoft.com/office/drawing/2014/main" id="{79B79AD5-C7A5-FD96-92EA-ED5042659B6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E008486-9000-23D8-D63C-5022D74FC6EC}"/>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328036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D5DCAC9-29E6-CB38-36C1-F51E015CE6C4}"/>
              </a:ext>
            </a:extLst>
          </p:cNvPr>
          <p:cNvSpPr>
            <a:spLocks noGrp="1"/>
          </p:cNvSpPr>
          <p:nvPr>
            <p:ph type="dt" sz="half" idx="10"/>
          </p:nvPr>
        </p:nvSpPr>
        <p:spPr/>
        <p:txBody>
          <a:bodyPr/>
          <a:lstStyle/>
          <a:p>
            <a:fld id="{51B97E0F-B043-4DFD-BFC2-18FE2A9F8C7F}" type="datetime1">
              <a:rPr lang="fr-FR" smtClean="0"/>
              <a:t>14/02/2023</a:t>
            </a:fld>
            <a:endParaRPr lang="fr-FR"/>
          </a:p>
        </p:txBody>
      </p:sp>
      <p:sp>
        <p:nvSpPr>
          <p:cNvPr id="3" name="Espace réservé du pied de page 2">
            <a:extLst>
              <a:ext uri="{FF2B5EF4-FFF2-40B4-BE49-F238E27FC236}">
                <a16:creationId xmlns:a16="http://schemas.microsoft.com/office/drawing/2014/main" id="{CD0D4407-2F7E-425A-35F2-309E73488F3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83C1283-786A-FA0C-3C2C-BD608555F1F7}"/>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169177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60C24"/>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C4D1FC-1234-8365-CD7E-299D000F2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Lorem Ipsum</a:t>
            </a:r>
          </a:p>
        </p:txBody>
      </p:sp>
      <p:sp>
        <p:nvSpPr>
          <p:cNvPr id="3" name="Espace réservé du texte 2">
            <a:extLst>
              <a:ext uri="{FF2B5EF4-FFF2-40B4-BE49-F238E27FC236}">
                <a16:creationId xmlns:a16="http://schemas.microsoft.com/office/drawing/2014/main" id="{438BFAC8-259D-EEF8-12BB-41D6FA30A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D281B33B-E07B-492E-385A-0BD01CA27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256DA-01A9-4554-B22F-8AE3DCD330EF}" type="datetime1">
              <a:rPr lang="fr-FR" smtClean="0"/>
              <a:t>14/02/2023</a:t>
            </a:fld>
            <a:endParaRPr lang="fr-FR"/>
          </a:p>
        </p:txBody>
      </p:sp>
      <p:sp>
        <p:nvSpPr>
          <p:cNvPr id="5" name="Espace réservé du pied de page 4">
            <a:extLst>
              <a:ext uri="{FF2B5EF4-FFF2-40B4-BE49-F238E27FC236}">
                <a16:creationId xmlns:a16="http://schemas.microsoft.com/office/drawing/2014/main" id="{60BC1370-4283-E643-4E7E-1DC801811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9208A12-3C8B-732D-CCBB-D57B6CA41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2B4DD-3CAB-43B0-8013-A124983F9D78}" type="slidenum">
              <a:rPr lang="fr-FR" smtClean="0"/>
              <a:t>‹N°›</a:t>
            </a:fld>
            <a:endParaRPr lang="fr-FR"/>
          </a:p>
        </p:txBody>
      </p:sp>
      <p:pic>
        <p:nvPicPr>
          <p:cNvPr id="7" name="Image 6">
            <a:extLst>
              <a:ext uri="{FF2B5EF4-FFF2-40B4-BE49-F238E27FC236}">
                <a16:creationId xmlns:a16="http://schemas.microsoft.com/office/drawing/2014/main" id="{E8C5784C-BC9A-4EA7-B7A3-01F8AFA9FED1}"/>
              </a:ext>
            </a:extLst>
          </p:cNvPr>
          <p:cNvPicPr>
            <a:picLocks noChangeAspect="1"/>
          </p:cNvPicPr>
          <p:nvPr userDrawn="1"/>
        </p:nvPicPr>
        <p:blipFill>
          <a:blip r:embed="rId15"/>
          <a:stretch>
            <a:fillRect/>
          </a:stretch>
        </p:blipFill>
        <p:spPr>
          <a:xfrm rot="5400000">
            <a:off x="-2323370" y="2417287"/>
            <a:ext cx="3712751" cy="933989"/>
          </a:xfrm>
          <a:prstGeom prst="rect">
            <a:avLst/>
          </a:prstGeom>
        </p:spPr>
      </p:pic>
    </p:spTree>
    <p:extLst>
      <p:ext uri="{BB962C8B-B14F-4D97-AF65-F5344CB8AC3E}">
        <p14:creationId xmlns:p14="http://schemas.microsoft.com/office/powerpoint/2010/main" val="198032127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60" r:id="rId5"/>
    <p:sldLayoutId id="2147483661"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914400" rtl="0" eaLnBrk="1" latinLnBrk="0" hangingPunct="1">
        <a:lnSpc>
          <a:spcPct val="90000"/>
        </a:lnSpc>
        <a:spcBef>
          <a:spcPct val="0"/>
        </a:spcBef>
        <a:buNone/>
        <a:defRPr sz="4400" kern="1200">
          <a:solidFill>
            <a:srgbClr val="FCF3C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CF3C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FCF3C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FCF3C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FCF3C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FCF3C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31C7A1-A6C1-3C57-2825-161D92A8870B}"/>
              </a:ext>
            </a:extLst>
          </p:cNvPr>
          <p:cNvSpPr>
            <a:spLocks noGrp="1"/>
          </p:cNvSpPr>
          <p:nvPr>
            <p:ph type="ctrTitle"/>
          </p:nvPr>
        </p:nvSpPr>
        <p:spPr/>
        <p:txBody>
          <a:bodyPr/>
          <a:lstStyle/>
          <a:p>
            <a:r>
              <a:rPr lang="fr-FR" dirty="0">
                <a:latin typeface="Birds of Paradise  Personal use" pitchFamily="2" charset="0"/>
              </a:rPr>
              <a:t>Patron storyline</a:t>
            </a:r>
          </a:p>
        </p:txBody>
      </p:sp>
      <p:sp>
        <p:nvSpPr>
          <p:cNvPr id="3" name="Sous-titre 2">
            <a:extLst>
              <a:ext uri="{FF2B5EF4-FFF2-40B4-BE49-F238E27FC236}">
                <a16:creationId xmlns:a16="http://schemas.microsoft.com/office/drawing/2014/main" id="{F18DBE76-71E6-0946-C104-FF8740EA06EF}"/>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29318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23F953-335B-966D-7F18-99D91AE2CE89}"/>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A9CEEA01-D121-35A9-DE73-191188AD1FDD}"/>
              </a:ext>
            </a:extLst>
          </p:cNvPr>
          <p:cNvSpPr>
            <a:spLocks noGrp="1"/>
          </p:cNvSpPr>
          <p:nvPr>
            <p:ph idx="1"/>
          </p:nvPr>
        </p:nvSpPr>
        <p:spPr/>
        <p:txBody>
          <a:bodyPr anchor="ctr"/>
          <a:lstStyle/>
          <a:p>
            <a:pPr marL="0" indent="0" algn="just">
              <a:lnSpc>
                <a:spcPct val="150000"/>
              </a:lnSpc>
              <a:buNone/>
            </a:pPr>
            <a:r>
              <a:rPr lang="fr-FR" dirty="0"/>
              <a:t>				Enfance</a:t>
            </a:r>
          </a:p>
          <a:p>
            <a:pPr marL="0" indent="0" algn="just">
              <a:lnSpc>
                <a:spcPct val="150000"/>
              </a:lnSpc>
              <a:buNone/>
            </a:pPr>
            <a:r>
              <a:rPr lang="fr-FR" dirty="0"/>
              <a:t>				Adolescence</a:t>
            </a:r>
          </a:p>
          <a:p>
            <a:pPr marL="0" indent="0" algn="just">
              <a:lnSpc>
                <a:spcPct val="150000"/>
              </a:lnSpc>
              <a:buNone/>
            </a:pPr>
            <a:r>
              <a:rPr lang="fr-FR" dirty="0"/>
              <a:t>				Jeune adulte</a:t>
            </a:r>
          </a:p>
          <a:p>
            <a:pPr marL="0" indent="0" algn="just">
              <a:lnSpc>
                <a:spcPct val="150000"/>
              </a:lnSpc>
              <a:buNone/>
            </a:pPr>
            <a:r>
              <a:rPr lang="fr-FR" dirty="0"/>
              <a:t>				Adulte</a:t>
            </a:r>
          </a:p>
          <a:p>
            <a:pPr marL="0" indent="0" algn="just">
              <a:lnSpc>
                <a:spcPct val="150000"/>
              </a:lnSpc>
              <a:buNone/>
            </a:pPr>
            <a:r>
              <a:rPr lang="fr-FR" dirty="0"/>
              <a:t>				Mort</a:t>
            </a:r>
          </a:p>
        </p:txBody>
      </p:sp>
      <p:sp>
        <p:nvSpPr>
          <p:cNvPr id="5" name="Espace réservé du numéro de diapositive 4">
            <a:extLst>
              <a:ext uri="{FF2B5EF4-FFF2-40B4-BE49-F238E27FC236}">
                <a16:creationId xmlns:a16="http://schemas.microsoft.com/office/drawing/2014/main" id="{B0E9EB54-F591-185C-8D87-19D08B31F5BB}"/>
              </a:ext>
            </a:extLst>
          </p:cNvPr>
          <p:cNvSpPr>
            <a:spLocks noGrp="1"/>
          </p:cNvSpPr>
          <p:nvPr>
            <p:ph type="sldNum" sz="quarter" idx="12"/>
          </p:nvPr>
        </p:nvSpPr>
        <p:spPr/>
        <p:txBody>
          <a:bodyPr/>
          <a:lstStyle/>
          <a:p>
            <a:fld id="{4C22B4DD-3CAB-43B0-8013-A124983F9D78}" type="slidenum">
              <a:rPr lang="fr-FR" smtClean="0"/>
              <a:pPr/>
              <a:t>2</a:t>
            </a:fld>
            <a:endParaRPr lang="fr-FR"/>
          </a:p>
        </p:txBody>
      </p:sp>
      <p:sp>
        <p:nvSpPr>
          <p:cNvPr id="6" name="Rectangle 5">
            <a:hlinkClick r:id="rId2" action="ppaction://hlinksldjump"/>
            <a:extLst>
              <a:ext uri="{FF2B5EF4-FFF2-40B4-BE49-F238E27FC236}">
                <a16:creationId xmlns:a16="http://schemas.microsoft.com/office/drawing/2014/main" id="{1D8A38F8-AA62-EECB-80B8-9DE853697326}"/>
              </a:ext>
            </a:extLst>
          </p:cNvPr>
          <p:cNvSpPr/>
          <p:nvPr/>
        </p:nvSpPr>
        <p:spPr>
          <a:xfrm>
            <a:off x="3451412" y="1801907"/>
            <a:ext cx="484094" cy="502023"/>
          </a:xfrm>
          <a:prstGeom prst="rect">
            <a:avLst/>
          </a:prstGeom>
          <a:noFill/>
          <a:ln w="28575">
            <a:solidFill>
              <a:srgbClr val="FCF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CF3C4"/>
                </a:solidFill>
              </a:rPr>
              <a:t>1</a:t>
            </a:r>
          </a:p>
        </p:txBody>
      </p:sp>
      <p:sp>
        <p:nvSpPr>
          <p:cNvPr id="11" name="Rectangle 10">
            <a:hlinkClick r:id="rId3" action="ppaction://hlinksldjump"/>
            <a:extLst>
              <a:ext uri="{FF2B5EF4-FFF2-40B4-BE49-F238E27FC236}">
                <a16:creationId xmlns:a16="http://schemas.microsoft.com/office/drawing/2014/main" id="{9A2868D9-2796-33B8-6C1C-CBBE9B0E2727}"/>
              </a:ext>
            </a:extLst>
          </p:cNvPr>
          <p:cNvSpPr/>
          <p:nvPr/>
        </p:nvSpPr>
        <p:spPr>
          <a:xfrm>
            <a:off x="3451412" y="2583475"/>
            <a:ext cx="484094" cy="502023"/>
          </a:xfrm>
          <a:prstGeom prst="rect">
            <a:avLst/>
          </a:prstGeom>
          <a:noFill/>
          <a:ln w="28575">
            <a:solidFill>
              <a:srgbClr val="FCF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CF3C4"/>
                </a:solidFill>
              </a:rPr>
              <a:t>2</a:t>
            </a:r>
          </a:p>
        </p:txBody>
      </p:sp>
      <p:sp>
        <p:nvSpPr>
          <p:cNvPr id="12" name="Rectangle 11">
            <a:hlinkClick r:id="rId4" action="ppaction://hlinksldjump"/>
            <a:extLst>
              <a:ext uri="{FF2B5EF4-FFF2-40B4-BE49-F238E27FC236}">
                <a16:creationId xmlns:a16="http://schemas.microsoft.com/office/drawing/2014/main" id="{855380D5-F2DF-6339-F8FB-DEA6E2E70BCA}"/>
              </a:ext>
            </a:extLst>
          </p:cNvPr>
          <p:cNvSpPr/>
          <p:nvPr/>
        </p:nvSpPr>
        <p:spPr>
          <a:xfrm>
            <a:off x="3451412" y="3365043"/>
            <a:ext cx="484094" cy="502023"/>
          </a:xfrm>
          <a:prstGeom prst="rect">
            <a:avLst/>
          </a:prstGeom>
          <a:noFill/>
          <a:ln w="28575">
            <a:solidFill>
              <a:srgbClr val="FCF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CF3C4"/>
                </a:solidFill>
              </a:rPr>
              <a:t>3</a:t>
            </a:r>
          </a:p>
        </p:txBody>
      </p:sp>
      <p:sp>
        <p:nvSpPr>
          <p:cNvPr id="13" name="Rectangle 12">
            <a:hlinkClick r:id="rId5" action="ppaction://hlinksldjump"/>
            <a:extLst>
              <a:ext uri="{FF2B5EF4-FFF2-40B4-BE49-F238E27FC236}">
                <a16:creationId xmlns:a16="http://schemas.microsoft.com/office/drawing/2014/main" id="{1CBFC3E2-A7EC-7BB4-F152-AC53B860DD83}"/>
              </a:ext>
            </a:extLst>
          </p:cNvPr>
          <p:cNvSpPr/>
          <p:nvPr/>
        </p:nvSpPr>
        <p:spPr>
          <a:xfrm>
            <a:off x="3451412" y="4146611"/>
            <a:ext cx="484094" cy="502023"/>
          </a:xfrm>
          <a:prstGeom prst="rect">
            <a:avLst/>
          </a:prstGeom>
          <a:noFill/>
          <a:ln w="28575">
            <a:solidFill>
              <a:srgbClr val="FCF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CF3C4"/>
                </a:solidFill>
              </a:rPr>
              <a:t>4</a:t>
            </a:r>
          </a:p>
        </p:txBody>
      </p:sp>
      <p:sp>
        <p:nvSpPr>
          <p:cNvPr id="14" name="Rectangle 13">
            <a:hlinkClick r:id="rId6" action="ppaction://hlinksldjump"/>
            <a:extLst>
              <a:ext uri="{FF2B5EF4-FFF2-40B4-BE49-F238E27FC236}">
                <a16:creationId xmlns:a16="http://schemas.microsoft.com/office/drawing/2014/main" id="{E87A7D72-EC1E-F07F-A6D1-55B311CA627D}"/>
              </a:ext>
            </a:extLst>
          </p:cNvPr>
          <p:cNvSpPr/>
          <p:nvPr/>
        </p:nvSpPr>
        <p:spPr>
          <a:xfrm>
            <a:off x="3451412" y="4928179"/>
            <a:ext cx="484094" cy="502023"/>
          </a:xfrm>
          <a:prstGeom prst="rect">
            <a:avLst/>
          </a:prstGeom>
          <a:noFill/>
          <a:ln w="28575">
            <a:solidFill>
              <a:srgbClr val="FCF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CF3C4"/>
                </a:solidFill>
              </a:rPr>
              <a:t>5</a:t>
            </a:r>
          </a:p>
        </p:txBody>
      </p:sp>
    </p:spTree>
    <p:extLst>
      <p:ext uri="{BB962C8B-B14F-4D97-AF65-F5344CB8AC3E}">
        <p14:creationId xmlns:p14="http://schemas.microsoft.com/office/powerpoint/2010/main" val="201155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704F8-1981-09AC-2109-75EABAD38004}"/>
              </a:ext>
            </a:extLst>
          </p:cNvPr>
          <p:cNvSpPr>
            <a:spLocks noGrp="1"/>
          </p:cNvSpPr>
          <p:nvPr>
            <p:ph type="title"/>
          </p:nvPr>
        </p:nvSpPr>
        <p:spPr/>
        <p:txBody>
          <a:bodyPr>
            <a:normAutofit/>
          </a:bodyPr>
          <a:lstStyle/>
          <a:p>
            <a:r>
              <a:rPr lang="fr-FR" dirty="0"/>
              <a:t>Enfance</a:t>
            </a:r>
          </a:p>
        </p:txBody>
      </p:sp>
      <p:sp>
        <p:nvSpPr>
          <p:cNvPr id="3" name="Espace réservé du contenu 2">
            <a:extLst>
              <a:ext uri="{FF2B5EF4-FFF2-40B4-BE49-F238E27FC236}">
                <a16:creationId xmlns:a16="http://schemas.microsoft.com/office/drawing/2014/main" id="{A56DB652-CF1B-678A-6885-340394D3E265}"/>
              </a:ext>
            </a:extLst>
          </p:cNvPr>
          <p:cNvSpPr>
            <a:spLocks noGrp="1"/>
          </p:cNvSpPr>
          <p:nvPr>
            <p:ph idx="1"/>
          </p:nvPr>
        </p:nvSpPr>
        <p:spPr/>
        <p:txBody>
          <a:bodyPr>
            <a:normAutofit/>
          </a:bodyPr>
          <a:lstStyle/>
          <a:p>
            <a:pPr marL="0" indent="0" algn="just">
              <a:lnSpc>
                <a:spcPct val="150000"/>
              </a:lnSpc>
              <a:buNone/>
            </a:pPr>
            <a:r>
              <a:rPr lang="fr-FR"/>
              <a:t>C’est </a:t>
            </a:r>
            <a:r>
              <a:rPr lang="fr-FR" dirty="0"/>
              <a:t>un enfant instruit à domicile où</a:t>
            </a:r>
            <a:r>
              <a:rPr lang="fr-FR" sz="2800" dirty="0"/>
              <a:t> lui apprend comment devenir un homme d'affaire aussi célèbre que son père. Aillant du mal à s’exprimer correctement, son père l’a délaissé par honte d’avoir un enfant qui n’est pas à sa hauteur.</a:t>
            </a:r>
            <a:endParaRPr lang="fr-FR" dirty="0"/>
          </a:p>
        </p:txBody>
      </p:sp>
      <p:sp>
        <p:nvSpPr>
          <p:cNvPr id="4" name="Espace réservé du numéro de diapositive 3">
            <a:extLst>
              <a:ext uri="{FF2B5EF4-FFF2-40B4-BE49-F238E27FC236}">
                <a16:creationId xmlns:a16="http://schemas.microsoft.com/office/drawing/2014/main" id="{D5E965E7-84E1-A74B-A636-3B669AF96E03}"/>
              </a:ext>
            </a:extLst>
          </p:cNvPr>
          <p:cNvSpPr>
            <a:spLocks noGrp="1"/>
          </p:cNvSpPr>
          <p:nvPr>
            <p:ph type="sldNum" sz="quarter" idx="12"/>
          </p:nvPr>
        </p:nvSpPr>
        <p:spPr/>
        <p:txBody>
          <a:bodyPr/>
          <a:lstStyle/>
          <a:p>
            <a:fld id="{4C22B4DD-3CAB-43B0-8013-A124983F9D78}" type="slidenum">
              <a:rPr lang="fr-FR" smtClean="0"/>
              <a:pPr/>
              <a:t>3</a:t>
            </a:fld>
            <a:endParaRPr lang="fr-FR"/>
          </a:p>
        </p:txBody>
      </p:sp>
      <p:pic>
        <p:nvPicPr>
          <p:cNvPr id="6" name="Image 5" descr="Une image contenant carte de visite&#10;&#10;Description générée automatiquement">
            <a:hlinkClick r:id="rId2" action="ppaction://hlinksldjump"/>
            <a:extLst>
              <a:ext uri="{FF2B5EF4-FFF2-40B4-BE49-F238E27FC236}">
                <a16:creationId xmlns:a16="http://schemas.microsoft.com/office/drawing/2014/main" id="{1DF323CE-79F7-F88D-CDE6-372DC4921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29829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86C6FB-D646-60A3-8946-3FBBB5B4BDFE}"/>
              </a:ext>
            </a:extLst>
          </p:cNvPr>
          <p:cNvSpPr>
            <a:spLocks noGrp="1"/>
          </p:cNvSpPr>
          <p:nvPr>
            <p:ph type="title"/>
          </p:nvPr>
        </p:nvSpPr>
        <p:spPr/>
        <p:txBody>
          <a:bodyPr/>
          <a:lstStyle/>
          <a:p>
            <a:r>
              <a:rPr lang="fr-FR" dirty="0"/>
              <a:t>Adolescence</a:t>
            </a:r>
          </a:p>
        </p:txBody>
      </p:sp>
      <p:sp>
        <p:nvSpPr>
          <p:cNvPr id="3" name="Espace réservé du contenu 2">
            <a:extLst>
              <a:ext uri="{FF2B5EF4-FFF2-40B4-BE49-F238E27FC236}">
                <a16:creationId xmlns:a16="http://schemas.microsoft.com/office/drawing/2014/main" id="{BE7BEE45-65A0-AF51-7EA5-F4840D062E76}"/>
              </a:ext>
            </a:extLst>
          </p:cNvPr>
          <p:cNvSpPr>
            <a:spLocks noGrp="1"/>
          </p:cNvSpPr>
          <p:nvPr>
            <p:ph idx="1"/>
          </p:nvPr>
        </p:nvSpPr>
        <p:spPr/>
        <p:txBody>
          <a:bodyPr>
            <a:normAutofit/>
          </a:bodyPr>
          <a:lstStyle/>
          <a:p>
            <a:pPr marL="0" indent="0" algn="just">
              <a:lnSpc>
                <a:spcPct val="160000"/>
              </a:lnSpc>
              <a:buNone/>
            </a:pPr>
            <a:r>
              <a:rPr lang="fr-FR" sz="2800" dirty="0"/>
              <a:t>Voulant l’attention de son père, il grandi avec l’idée qu’il doit réussir tout ce qu’il entreprend et de tout faire pour atteindre ses objectifs, quitte à être immoral. Malgré le temps passé à essayer de l’impressionner, son père ne lui a jamais porté plus d’intérêts. Il décide donc de s’éloigner de sa famille et de monter sa propre affaire et de prouver au monde de quoi il est capable.</a:t>
            </a:r>
          </a:p>
          <a:p>
            <a:pPr marL="0" indent="0" algn="just">
              <a:lnSpc>
                <a:spcPct val="160000"/>
              </a:lnSpc>
              <a:buNone/>
            </a:pPr>
            <a:endParaRPr lang="fr-FR" dirty="0"/>
          </a:p>
        </p:txBody>
      </p:sp>
      <p:sp>
        <p:nvSpPr>
          <p:cNvPr id="4" name="Espace réservé du numéro de diapositive 3">
            <a:extLst>
              <a:ext uri="{FF2B5EF4-FFF2-40B4-BE49-F238E27FC236}">
                <a16:creationId xmlns:a16="http://schemas.microsoft.com/office/drawing/2014/main" id="{BDA12A48-589C-1A5B-4382-51CE539F6347}"/>
              </a:ext>
            </a:extLst>
          </p:cNvPr>
          <p:cNvSpPr>
            <a:spLocks noGrp="1"/>
          </p:cNvSpPr>
          <p:nvPr>
            <p:ph type="sldNum" sz="quarter" idx="12"/>
          </p:nvPr>
        </p:nvSpPr>
        <p:spPr/>
        <p:txBody>
          <a:bodyPr/>
          <a:lstStyle/>
          <a:p>
            <a:fld id="{4C22B4DD-3CAB-43B0-8013-A124983F9D78}" type="slidenum">
              <a:rPr lang="fr-FR" smtClean="0"/>
              <a:pPr/>
              <a:t>4</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CC57E858-BB40-F7C5-4711-2DB53DA61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254560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87787-A1B2-AEC9-F075-3E80540661A1}"/>
              </a:ext>
            </a:extLst>
          </p:cNvPr>
          <p:cNvSpPr>
            <a:spLocks noGrp="1"/>
          </p:cNvSpPr>
          <p:nvPr>
            <p:ph type="title"/>
          </p:nvPr>
        </p:nvSpPr>
        <p:spPr/>
        <p:txBody>
          <a:bodyPr/>
          <a:lstStyle/>
          <a:p>
            <a:r>
              <a:rPr lang="fr-FR" dirty="0"/>
              <a:t>Jeune adulte</a:t>
            </a:r>
          </a:p>
        </p:txBody>
      </p:sp>
      <p:sp>
        <p:nvSpPr>
          <p:cNvPr id="3" name="Espace réservé du contenu 2">
            <a:extLst>
              <a:ext uri="{FF2B5EF4-FFF2-40B4-BE49-F238E27FC236}">
                <a16:creationId xmlns:a16="http://schemas.microsoft.com/office/drawing/2014/main" id="{64DF0850-0CAC-B39D-1E28-2D1DB2FBA62A}"/>
              </a:ext>
            </a:extLst>
          </p:cNvPr>
          <p:cNvSpPr>
            <a:spLocks noGrp="1"/>
          </p:cNvSpPr>
          <p:nvPr>
            <p:ph idx="1"/>
          </p:nvPr>
        </p:nvSpPr>
        <p:spPr/>
        <p:txBody>
          <a:bodyPr>
            <a:normAutofit fontScale="92500"/>
          </a:bodyPr>
          <a:lstStyle/>
          <a:p>
            <a:pPr marL="0" indent="0" algn="just">
              <a:lnSpc>
                <a:spcPct val="150000"/>
              </a:lnSpc>
              <a:buNone/>
            </a:pPr>
            <a:r>
              <a:rPr lang="fr-FR" dirty="0"/>
              <a:t>En grandissant, il est devenu un jeune homme réfléchi, </a:t>
            </a:r>
            <a:r>
              <a:rPr lang="fr-FR" sz="2800" dirty="0"/>
              <a:t>calculateur et capable de </a:t>
            </a:r>
            <a:r>
              <a:rPr lang="fr-FR" dirty="0"/>
              <a:t>beaucoup de </a:t>
            </a:r>
            <a:r>
              <a:rPr lang="fr-FR" sz="2800" dirty="0"/>
              <a:t>chose. À son commençant dans le monde du business, il se fait inviter à une réunion d’affaire dans le premier cabaret de sa vie, dont il va s’</a:t>
            </a:r>
            <a:r>
              <a:rPr lang="fr-FR" dirty="0"/>
              <a:t>éprendre</a:t>
            </a:r>
            <a:r>
              <a:rPr lang="fr-FR" sz="2800" dirty="0"/>
              <a:t> de l’atmosphère. La musique, le spectacle, les filles mêlé à cette ambiance, une discussion à un bar est tout ce dont il rêve et sait qu’il peut atteindre son but et créer quelque chose d’encore plus grandiose. Il désire, il veut et il aura son cabaret. Grâce à plusieurs petites affaires, il réussit à récolter l’arge</a:t>
            </a:r>
            <a:r>
              <a:rPr lang="fr-FR" dirty="0"/>
              <a:t>nt nécessaire à acheter un ancien bâtiment qu’il peut transformer en cabaret.</a:t>
            </a:r>
            <a:endParaRPr lang="fr-FR" sz="2800" dirty="0"/>
          </a:p>
        </p:txBody>
      </p:sp>
      <p:sp>
        <p:nvSpPr>
          <p:cNvPr id="4" name="Espace réservé du numéro de diapositive 3">
            <a:extLst>
              <a:ext uri="{FF2B5EF4-FFF2-40B4-BE49-F238E27FC236}">
                <a16:creationId xmlns:a16="http://schemas.microsoft.com/office/drawing/2014/main" id="{B85832DC-4C21-B0A8-2AC0-ECD880CA7CB2}"/>
              </a:ext>
            </a:extLst>
          </p:cNvPr>
          <p:cNvSpPr>
            <a:spLocks noGrp="1"/>
          </p:cNvSpPr>
          <p:nvPr>
            <p:ph type="sldNum" sz="quarter" idx="12"/>
          </p:nvPr>
        </p:nvSpPr>
        <p:spPr/>
        <p:txBody>
          <a:bodyPr/>
          <a:lstStyle/>
          <a:p>
            <a:fld id="{4C22B4DD-3CAB-43B0-8013-A124983F9D78}" type="slidenum">
              <a:rPr lang="fr-FR" smtClean="0"/>
              <a:pPr/>
              <a:t>5</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FAB4DBB2-1E89-B580-CC04-953F663E3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161214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87787-A1B2-AEC9-F075-3E80540661A1}"/>
              </a:ext>
            </a:extLst>
          </p:cNvPr>
          <p:cNvSpPr>
            <a:spLocks noGrp="1"/>
          </p:cNvSpPr>
          <p:nvPr>
            <p:ph type="title"/>
          </p:nvPr>
        </p:nvSpPr>
        <p:spPr/>
        <p:txBody>
          <a:bodyPr/>
          <a:lstStyle/>
          <a:p>
            <a:r>
              <a:rPr lang="fr-FR" dirty="0"/>
              <a:t>Jeune adulte</a:t>
            </a:r>
          </a:p>
        </p:txBody>
      </p:sp>
      <p:sp>
        <p:nvSpPr>
          <p:cNvPr id="3" name="Espace réservé du contenu 2">
            <a:extLst>
              <a:ext uri="{FF2B5EF4-FFF2-40B4-BE49-F238E27FC236}">
                <a16:creationId xmlns:a16="http://schemas.microsoft.com/office/drawing/2014/main" id="{64DF0850-0CAC-B39D-1E28-2D1DB2FBA62A}"/>
              </a:ext>
            </a:extLst>
          </p:cNvPr>
          <p:cNvSpPr>
            <a:spLocks noGrp="1"/>
          </p:cNvSpPr>
          <p:nvPr>
            <p:ph idx="1"/>
          </p:nvPr>
        </p:nvSpPr>
        <p:spPr/>
        <p:txBody>
          <a:bodyPr>
            <a:normAutofit fontScale="85000" lnSpcReduction="20000"/>
          </a:bodyPr>
          <a:lstStyle/>
          <a:p>
            <a:pPr marL="0" indent="0" algn="just">
              <a:lnSpc>
                <a:spcPct val="150000"/>
              </a:lnSpc>
              <a:buNone/>
            </a:pPr>
            <a:r>
              <a:rPr lang="fr-FR" sz="2800" dirty="0"/>
              <a:t>Une fois le bâtiment acheté, il passe plusieurs mois à le rénover. Lors du chantier il fait la connaissance d’un chat noir, qui l’accompagnera tout le long des aménagements. Seulement la bête disparait tout juste à la fin des travaux, suite à ça, il choisi de renommer son cabaret </a:t>
            </a:r>
            <a:r>
              <a:rPr lang="fr-FR" sz="2800" i="1" dirty="0"/>
              <a:t>Le Chat Noir</a:t>
            </a:r>
            <a:r>
              <a:rPr lang="fr-FR" i="1" dirty="0"/>
              <a:t>. </a:t>
            </a:r>
            <a:r>
              <a:rPr lang="fr-FR" sz="2800" dirty="0"/>
              <a:t>Il essaie de créer une ambiance un plus populaire car les cabarets sont pour l'instant exclusivement fréquenté par des personnes fortunées puis il sait que le rendre accessible à la population lui ferait une bonne réputation et donc plus de client. Son première objectif est donc de recruter des danseuses, des barman et lancer son affaire et tout se passe à merveille. Il obtient une renommée et de l’influence, les gens sont content et comblé de l'établissement et le tout lui rapportait une somme importante d'argent.</a:t>
            </a:r>
          </a:p>
        </p:txBody>
      </p:sp>
      <p:sp>
        <p:nvSpPr>
          <p:cNvPr id="4" name="Espace réservé du numéro de diapositive 3">
            <a:extLst>
              <a:ext uri="{FF2B5EF4-FFF2-40B4-BE49-F238E27FC236}">
                <a16:creationId xmlns:a16="http://schemas.microsoft.com/office/drawing/2014/main" id="{B85832DC-4C21-B0A8-2AC0-ECD880CA7CB2}"/>
              </a:ext>
            </a:extLst>
          </p:cNvPr>
          <p:cNvSpPr>
            <a:spLocks noGrp="1"/>
          </p:cNvSpPr>
          <p:nvPr>
            <p:ph type="sldNum" sz="quarter" idx="12"/>
          </p:nvPr>
        </p:nvSpPr>
        <p:spPr/>
        <p:txBody>
          <a:bodyPr/>
          <a:lstStyle/>
          <a:p>
            <a:fld id="{4C22B4DD-3CAB-43B0-8013-A124983F9D78}" type="slidenum">
              <a:rPr lang="fr-FR" smtClean="0"/>
              <a:pPr/>
              <a:t>6</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FAB4DBB2-1E89-B580-CC04-953F663E3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300808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1B3799-8333-0CEE-C3FB-82FE635DE033}"/>
              </a:ext>
            </a:extLst>
          </p:cNvPr>
          <p:cNvSpPr>
            <a:spLocks noGrp="1"/>
          </p:cNvSpPr>
          <p:nvPr>
            <p:ph type="title"/>
          </p:nvPr>
        </p:nvSpPr>
        <p:spPr/>
        <p:txBody>
          <a:bodyPr/>
          <a:lstStyle/>
          <a:p>
            <a:r>
              <a:rPr lang="fr-FR" dirty="0"/>
              <a:t>Adulte</a:t>
            </a:r>
          </a:p>
        </p:txBody>
      </p:sp>
      <p:sp>
        <p:nvSpPr>
          <p:cNvPr id="3" name="Espace réservé du contenu 2">
            <a:extLst>
              <a:ext uri="{FF2B5EF4-FFF2-40B4-BE49-F238E27FC236}">
                <a16:creationId xmlns:a16="http://schemas.microsoft.com/office/drawing/2014/main" id="{7C2C0865-1C44-88CA-2773-8AD23A96CBD0}"/>
              </a:ext>
            </a:extLst>
          </p:cNvPr>
          <p:cNvSpPr>
            <a:spLocks noGrp="1"/>
          </p:cNvSpPr>
          <p:nvPr>
            <p:ph idx="1"/>
          </p:nvPr>
        </p:nvSpPr>
        <p:spPr/>
        <p:txBody>
          <a:bodyPr>
            <a:normAutofit fontScale="70000" lnSpcReduction="20000"/>
          </a:bodyPr>
          <a:lstStyle/>
          <a:p>
            <a:pPr marL="0" indent="0" algn="just">
              <a:lnSpc>
                <a:spcPct val="150000"/>
              </a:lnSpc>
              <a:buNone/>
            </a:pPr>
            <a:r>
              <a:rPr lang="fr-FR" sz="2800" dirty="0"/>
              <a:t>Un jour, une danseuse est arrivé pour travailler dans le cabaret et il reste bouche bée devant sa beauté. Il voit instantanément son talent pour la danse et il tomba éperdument amoureux de cette femme, il la désire, il la veux et il l'aura. Il l'accepte dans son cabaret et lui fournit une bonne place dans l'équipe et essaie de faire tourner le cabaret autour de son talent mais il sent qu'elle ne peut pas vraiment s'entrainer et qu'elle ne possède que de maigres économies. Il lui propose le mariage en échange d’une situation financière stable. Il sait que elle ne l’aime pas mais il n’en à que faire, tout ce qu’il veut, c'est qu'elle lui appartienne en tant que femme. Contre toute attente, la danseuse accepte, ils deviennent donc couple marié tout en ayant une bonne relation. La danseuse peut à nouveau s'entrainer et elle devient si talentueuse que sa réputation s’envola suivis de celle du cabaret. Plus le temps passe, plus il </a:t>
            </a:r>
            <a:r>
              <a:rPr lang="fr-FR" dirty="0"/>
              <a:t>devient jaloux de toute les propositions que sa femme reçoit, il lui interdit d’y prêter attention d’en parler et encore moins d’y songer. Tout deux vivait convenablement jusqu’à un incident majeur dans la vie des mariés : sa femme est tombée enceinte</a:t>
            </a:r>
          </a:p>
        </p:txBody>
      </p:sp>
      <p:sp>
        <p:nvSpPr>
          <p:cNvPr id="4" name="Espace réservé du numéro de diapositive 3">
            <a:extLst>
              <a:ext uri="{FF2B5EF4-FFF2-40B4-BE49-F238E27FC236}">
                <a16:creationId xmlns:a16="http://schemas.microsoft.com/office/drawing/2014/main" id="{49AE6CEE-351E-FE37-A907-DDF30CDD7B89}"/>
              </a:ext>
            </a:extLst>
          </p:cNvPr>
          <p:cNvSpPr>
            <a:spLocks noGrp="1"/>
          </p:cNvSpPr>
          <p:nvPr>
            <p:ph type="sldNum" sz="quarter" idx="12"/>
          </p:nvPr>
        </p:nvSpPr>
        <p:spPr/>
        <p:txBody>
          <a:bodyPr/>
          <a:lstStyle/>
          <a:p>
            <a:fld id="{4C22B4DD-3CAB-43B0-8013-A124983F9D78}" type="slidenum">
              <a:rPr lang="fr-FR" smtClean="0"/>
              <a:pPr/>
              <a:t>7</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A3EA5A67-AF92-9D88-7D61-6AA8B4098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757846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D7E29-E372-FFCE-57DF-7182CBFB3CA9}"/>
              </a:ext>
            </a:extLst>
          </p:cNvPr>
          <p:cNvSpPr>
            <a:spLocks noGrp="1"/>
          </p:cNvSpPr>
          <p:nvPr>
            <p:ph type="title"/>
          </p:nvPr>
        </p:nvSpPr>
        <p:spPr/>
        <p:txBody>
          <a:bodyPr/>
          <a:lstStyle/>
          <a:p>
            <a:r>
              <a:rPr lang="fr-FR" dirty="0"/>
              <a:t>Adulte</a:t>
            </a:r>
          </a:p>
        </p:txBody>
      </p:sp>
      <p:sp>
        <p:nvSpPr>
          <p:cNvPr id="3" name="Espace réservé du contenu 2">
            <a:extLst>
              <a:ext uri="{FF2B5EF4-FFF2-40B4-BE49-F238E27FC236}">
                <a16:creationId xmlns:a16="http://schemas.microsoft.com/office/drawing/2014/main" id="{890236E2-D3DB-7A82-4C6F-3BDBCAAE4399}"/>
              </a:ext>
            </a:extLst>
          </p:cNvPr>
          <p:cNvSpPr>
            <a:spLocks noGrp="1"/>
          </p:cNvSpPr>
          <p:nvPr>
            <p:ph idx="1"/>
          </p:nvPr>
        </p:nvSpPr>
        <p:spPr/>
        <p:txBody>
          <a:bodyPr>
            <a:normAutofit fontScale="62500" lnSpcReduction="20000"/>
          </a:bodyPr>
          <a:lstStyle/>
          <a:p>
            <a:pPr marL="0" indent="0" algn="just">
              <a:lnSpc>
                <a:spcPct val="150000"/>
              </a:lnSpc>
              <a:buNone/>
            </a:pPr>
            <a:r>
              <a:rPr lang="fr-FR" dirty="0"/>
              <a:t>Ne souhaitant pas d’enfants, l’avortement étant dangereux pour la vie de sa femme, il la force à abandonner le bébé à la naissance car </a:t>
            </a:r>
            <a:r>
              <a:rPr lang="fr-FR" sz="2800" dirty="0"/>
              <a:t>il sait que sa femme ne pourra plus danser et </a:t>
            </a:r>
            <a:r>
              <a:rPr lang="fr-FR" dirty="0"/>
              <a:t>il ne peut se permettre de l’éduquer et  d’avoir un rôle de père </a:t>
            </a:r>
            <a:r>
              <a:rPr lang="fr-FR" sz="2800" dirty="0"/>
              <a:t>qui le gêne dans ses affaires. Sa femme lui appartient il veut donc avoir le dernier mot. Il l’a force à cacher sa grossesse en prétextant un entrainement spécial et épuisant qui l’empêcherait de danser. Après maintes menaces et disputes de ce qu’il se passerait si elle prend la fuite elle se résous à abandonner l’enfant à la naissance. </a:t>
            </a:r>
            <a:r>
              <a:rPr lang="fr-FR" dirty="0"/>
              <a:t>S</a:t>
            </a:r>
            <a:r>
              <a:rPr lang="fr-FR" sz="2800" dirty="0"/>
              <a:t>a fille se voit </a:t>
            </a:r>
            <a:r>
              <a:rPr lang="fr-FR" dirty="0"/>
              <a:t>c</a:t>
            </a:r>
            <a:r>
              <a:rPr lang="fr-FR" sz="2800" dirty="0"/>
              <a:t>onfier à un orphelinat. Quelques temps après l’homme s’est adoucis de nouveau et tout semble aller mieux dans la relation. </a:t>
            </a:r>
            <a:r>
              <a:rPr lang="fr-FR" sz="2800" i="1" dirty="0"/>
              <a:t>Le Chat Noir</a:t>
            </a:r>
            <a:r>
              <a:rPr lang="fr-FR" sz="2800" dirty="0"/>
              <a:t> se porte à merveille, le patron à même embauché plusieurs nouvelles danseuses.</a:t>
            </a:r>
            <a:r>
              <a:rPr lang="fr-FR" i="1" dirty="0"/>
              <a:t> </a:t>
            </a:r>
            <a:r>
              <a:rPr lang="fr-FR" sz="2800" dirty="0"/>
              <a:t>Un jour en allant vers les loges il entend des bruits éclats de rire provenant d’une des loge. Intrigué, il jette un coup d’œil et ce qu’il voit le mortifie. </a:t>
            </a:r>
            <a:r>
              <a:rPr lang="fr-FR" dirty="0"/>
              <a:t>Il voit sa femme embrasser une danseuse. Bien qu’en colère, il se dit qu’aucun homme n’approchera sa femme et qu’en plus de ça sa femme a une raison de rester en plus car il sait qu’elle ne l’aime pas réellement. Malgré tout sa jalousie reprend le dessus et il prend pour habitude d’écouter en cachette leur conversation. C’est comme ça qu’il apprend que la danseuse en question propose à sa femme de s’enfuir loin d’ici. </a:t>
            </a:r>
          </a:p>
        </p:txBody>
      </p:sp>
      <p:sp>
        <p:nvSpPr>
          <p:cNvPr id="4" name="Espace réservé du numéro de diapositive 3">
            <a:extLst>
              <a:ext uri="{FF2B5EF4-FFF2-40B4-BE49-F238E27FC236}">
                <a16:creationId xmlns:a16="http://schemas.microsoft.com/office/drawing/2014/main" id="{7DF59C4B-5777-358D-0BEB-73BE95D341D9}"/>
              </a:ext>
            </a:extLst>
          </p:cNvPr>
          <p:cNvSpPr>
            <a:spLocks noGrp="1"/>
          </p:cNvSpPr>
          <p:nvPr>
            <p:ph type="sldNum" sz="quarter" idx="12"/>
          </p:nvPr>
        </p:nvSpPr>
        <p:spPr/>
        <p:txBody>
          <a:bodyPr/>
          <a:lstStyle/>
          <a:p>
            <a:fld id="{4C22B4DD-3CAB-43B0-8013-A124983F9D78}" type="slidenum">
              <a:rPr lang="fr-FR" smtClean="0"/>
              <a:pPr/>
              <a:t>8</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47D65625-ADDC-A662-3CEC-9A69F336A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109167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D7E29-E372-FFCE-57DF-7182CBFB3CA9}"/>
              </a:ext>
            </a:extLst>
          </p:cNvPr>
          <p:cNvSpPr>
            <a:spLocks noGrp="1"/>
          </p:cNvSpPr>
          <p:nvPr>
            <p:ph type="title"/>
          </p:nvPr>
        </p:nvSpPr>
        <p:spPr/>
        <p:txBody>
          <a:bodyPr/>
          <a:lstStyle/>
          <a:p>
            <a:r>
              <a:rPr lang="fr-FR" dirty="0"/>
              <a:t>Mort</a:t>
            </a:r>
          </a:p>
        </p:txBody>
      </p:sp>
      <p:sp>
        <p:nvSpPr>
          <p:cNvPr id="3" name="Espace réservé du contenu 2">
            <a:extLst>
              <a:ext uri="{FF2B5EF4-FFF2-40B4-BE49-F238E27FC236}">
                <a16:creationId xmlns:a16="http://schemas.microsoft.com/office/drawing/2014/main" id="{890236E2-D3DB-7A82-4C6F-3BDBCAAE4399}"/>
              </a:ext>
            </a:extLst>
          </p:cNvPr>
          <p:cNvSpPr>
            <a:spLocks noGrp="1"/>
          </p:cNvSpPr>
          <p:nvPr>
            <p:ph idx="1"/>
          </p:nvPr>
        </p:nvSpPr>
        <p:spPr/>
        <p:txBody>
          <a:bodyPr>
            <a:normAutofit fontScale="77500" lnSpcReduction="20000"/>
          </a:bodyPr>
          <a:lstStyle/>
          <a:p>
            <a:pPr marL="0" indent="0" algn="just">
              <a:lnSpc>
                <a:spcPct val="150000"/>
              </a:lnSpc>
              <a:buNone/>
            </a:pPr>
            <a:r>
              <a:rPr lang="fr-FR" dirty="0"/>
              <a:t>Le propriétaire s’enrage et va dans son bureau où il se sert plusieurs verres d’alcool. Vient la fin du spectacle et il sait que c’est le moment alors une fois la salle principale vide, il attend patiemment que sa femme arrive en aillant pris le pistolet qu’il avait dans son bureau. Il voit sa femme entrer dans la pièce principale et la menace de rester, il brandit son pistolet et lui parle. Prise de panique, elle tente de courir et pour l’arrêter il tire devant elle. Elle s’arrête et il l’attrape et la jette au sol avant de l’immobiliser. Il ne se soucis pas de cette odeur qui emplit la pièce. Puis d’un coup la danseuse entre. Sous la combinaison de l’alcool et du désespoir de perdre la personne qu’il aime il se retourne vers la danseuse et presse la gâchette. À ce moment précis la salle s’embrase à cause du premier tire qui avait fissuré un tuyau de gaz. Tout les 3 sont assommé par l’explosion et meurt tragiquement consumés par les flammes tout comme le bâtiment.</a:t>
            </a:r>
          </a:p>
        </p:txBody>
      </p:sp>
      <p:sp>
        <p:nvSpPr>
          <p:cNvPr id="4" name="Espace réservé du numéro de diapositive 3">
            <a:extLst>
              <a:ext uri="{FF2B5EF4-FFF2-40B4-BE49-F238E27FC236}">
                <a16:creationId xmlns:a16="http://schemas.microsoft.com/office/drawing/2014/main" id="{7DF59C4B-5777-358D-0BEB-73BE95D341D9}"/>
              </a:ext>
            </a:extLst>
          </p:cNvPr>
          <p:cNvSpPr>
            <a:spLocks noGrp="1"/>
          </p:cNvSpPr>
          <p:nvPr>
            <p:ph type="sldNum" sz="quarter" idx="12"/>
          </p:nvPr>
        </p:nvSpPr>
        <p:spPr/>
        <p:txBody>
          <a:bodyPr/>
          <a:lstStyle/>
          <a:p>
            <a:fld id="{4C22B4DD-3CAB-43B0-8013-A124983F9D78}" type="slidenum">
              <a:rPr lang="fr-FR" smtClean="0"/>
              <a:pPr/>
              <a:t>9</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47D65625-ADDC-A662-3CEC-9A69F336A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9453584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1125</Words>
  <Application>Microsoft Office PowerPoint</Application>
  <PresentationFormat>Grand écran</PresentationFormat>
  <Paragraphs>34</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Birds of Paradise  Personal use</vt:lpstr>
      <vt:lpstr>Calibri</vt:lpstr>
      <vt:lpstr>Calibri Light</vt:lpstr>
      <vt:lpstr>Thème Office</vt:lpstr>
      <vt:lpstr>Patron storyline</vt:lpstr>
      <vt:lpstr>Sommaire</vt:lpstr>
      <vt:lpstr>Enfance</vt:lpstr>
      <vt:lpstr>Adolescence</vt:lpstr>
      <vt:lpstr>Jeune adulte</vt:lpstr>
      <vt:lpstr>Jeune adulte</vt:lpstr>
      <vt:lpstr>Adulte</vt:lpstr>
      <vt:lpstr>Adulte</vt:lpstr>
      <vt:lpstr>Mort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Kévin DIJOUX</dc:creator>
  <cp:lastModifiedBy>Kévin DIJOUX</cp:lastModifiedBy>
  <cp:revision>6</cp:revision>
  <dcterms:created xsi:type="dcterms:W3CDTF">2023-01-20T09:34:56Z</dcterms:created>
  <dcterms:modified xsi:type="dcterms:W3CDTF">2023-02-14T18:26:35Z</dcterms:modified>
</cp:coreProperties>
</file>