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9" r:id="rId6"/>
    <p:sldId id="263" r:id="rId7"/>
    <p:sldId id="27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3C4"/>
    <a:srgbClr val="99C064"/>
    <a:srgbClr val="783A54"/>
    <a:srgbClr val="A3C674"/>
    <a:srgbClr val="88B54B"/>
    <a:srgbClr val="B3D08C"/>
    <a:srgbClr val="9D4B6D"/>
    <a:srgbClr val="B66B8A"/>
    <a:srgbClr val="F962A0"/>
    <a:srgbClr val="C72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775CE-6A05-41EB-89EC-112CD9B7C612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26B0-329C-4B99-A694-AD22F8A17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73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E19F-A0F0-3806-008D-941F1A00A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irds of Paradise  Personal use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42E269-DB23-280C-53BD-95E73185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CF3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FC278-8F93-4295-1872-CAC909BC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1A6-88F4-4327-BF77-8184F40C2F57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BE7E3-EF29-BB54-920A-E187C0F8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7987A-3D64-D761-1F66-3B1AB94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FFE2D-900F-38F7-9103-98B6452A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CF00B-7341-127E-8FA5-0A6452D8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E70CDB-7F66-D3FE-1BE5-5C43DFC1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A0FFFF-F98B-549C-8D76-665E644F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6E8B-5F02-4775-8EFB-1345BD795FDD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C2916B-5882-783B-3280-B74B951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D691C1-AA3C-A145-AD68-4C259C38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E8B18-597F-FF4C-75BE-F387BD73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BE7AD6-7215-2FDE-A1BA-4FF347412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04D402-61B1-7BAC-82D6-389AC12A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7E7ED6-CADC-88CD-06C8-A5D5473F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D3A-C203-4A29-9925-12A3EA54043B}" type="datetime1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D2D255-0553-672E-4842-F078D970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68A6E-AF34-116A-EA61-6A37E7A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75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31FAE-8BD9-58A2-28B2-78A11C59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9EEB6E-D47C-2252-07D3-5DDED556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3BBDF-8E10-033B-7E63-379BB7D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B952-B70D-4F6A-972C-2B56BD9A85AB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1E12BC-4EB4-0A69-377A-92232A8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E4A8B-28B6-8855-23BD-E95D5F35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23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8A5A3A-6C49-470E-25BA-C4FFCBF26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B85B8F-D45B-0497-E426-F4458DCC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FD4F4-1047-DF62-A201-4489A65D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CB5A-F6AA-4EC7-9D0F-4E13D2330761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09946-7D5E-9BFD-96CA-61B64488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EAD672-DE02-1E77-E193-E45D40D8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08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040DC-A522-1F79-D9BA-4BC7EE8E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irds of Paradise  Personal use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E030F-BB10-8142-25B3-76E984D1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CF3C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1CD53-0ADB-C7E2-945F-D1E15191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5F01-DEE5-4FE5-BCF0-64FE0CAB392F}" type="datetime1">
              <a:rPr lang="fr-FR" smtClean="0"/>
              <a:t>14/02/2023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67A7F1-7CBC-9C87-8614-5FC0F322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90A66-7029-2EA3-95EF-4A10DF2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D01D2A-782B-D741-2F53-87D370ECD9C0}"/>
              </a:ext>
            </a:extLst>
          </p:cNvPr>
          <p:cNvSpPr/>
          <p:nvPr userDrawn="1"/>
        </p:nvSpPr>
        <p:spPr>
          <a:xfrm>
            <a:off x="0" y="6489266"/>
            <a:ext cx="12192000" cy="393989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CF3C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5BF3-36AD-0624-1701-2F3FA50A80CA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1C8859-38C9-6E56-93A5-051CAB37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>
            <a:lvl1pPr algn="ctr">
              <a:defRPr sz="3600">
                <a:latin typeface="Birds of Paradise  Personal use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F264C-E522-357A-B8BB-99BD6C82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960582"/>
            <a:ext cx="11397672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DA871-FFDD-1A82-A906-715CF794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164" y="6489266"/>
            <a:ext cx="27432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fld id="{42A5B7BA-1CB0-47BD-8989-1D3AE9A59560}" type="datetime1">
              <a:rPr lang="fr-FR" smtClean="0"/>
              <a:t>14/02/2023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615B0-5A9F-3234-5541-7E0ECC2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BF4F9-3C74-4764-F42E-D6840FC3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1636" y="6492874"/>
            <a:ext cx="27432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fld id="{4C22B4DD-3CAB-43B0-8013-A124983F9D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45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4A439D-9649-1598-E6FF-1F5C0951F965}"/>
              </a:ext>
            </a:extLst>
          </p:cNvPr>
          <p:cNvSpPr/>
          <p:nvPr userDrawn="1"/>
        </p:nvSpPr>
        <p:spPr>
          <a:xfrm>
            <a:off x="0" y="6489266"/>
            <a:ext cx="12192000" cy="393989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CF3C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562B0-DDE6-C887-388E-4EE146C0090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75808B-8BE1-7A43-9D9A-703CA039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81037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600" kern="1200" dirty="0">
                <a:solidFill>
                  <a:srgbClr val="FCF3C4"/>
                </a:solidFill>
                <a:latin typeface="Birds of Paradise  Personal use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747ED37-D346-F4F7-90A3-FE217E56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960582"/>
            <a:ext cx="5495636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B3914A0-6A4A-0B65-6A25-68BA4A4CCC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9200" y="960582"/>
            <a:ext cx="5495636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98EF4630-2135-45C2-B30E-ACD9B9BE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164" y="6489266"/>
            <a:ext cx="27432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fld id="{481CFED1-48AC-4924-8BC2-3136AECDD88F}" type="datetime1">
              <a:rPr lang="fr-FR" smtClean="0"/>
              <a:t>14/02/2023</a:t>
            </a:fld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C6EE392F-553A-AC22-3509-8A4D38CE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76E8244E-9CD1-6C4B-DE49-890B7F51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1636" y="6492874"/>
            <a:ext cx="27432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fld id="{4C22B4DD-3CAB-43B0-8013-A124983F9D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4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013C7BB-09B8-7842-09FF-E43AD102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960582"/>
            <a:ext cx="5495636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A508AD-59F2-BEDD-7B23-C5C7FA8EDF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9200" y="960582"/>
            <a:ext cx="5495636" cy="224443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BD558-45C5-F973-DED4-2A1DD28E0905}"/>
              </a:ext>
            </a:extLst>
          </p:cNvPr>
          <p:cNvSpPr/>
          <p:nvPr userDrawn="1"/>
        </p:nvSpPr>
        <p:spPr>
          <a:xfrm>
            <a:off x="0" y="6489266"/>
            <a:ext cx="12192000" cy="393989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CF3C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4749C-9355-256B-C4CB-E2D06A10BB04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6D412F8-6003-A8CD-CD15-B1305821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81037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600" kern="1200" dirty="0">
                <a:solidFill>
                  <a:srgbClr val="FCF3C4"/>
                </a:solidFill>
                <a:latin typeface="Birds of Paradise  Personal use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290046A-7F61-FD60-71A9-58D3506284D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99200" y="3652983"/>
            <a:ext cx="5495636" cy="243695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BF62575A-C452-9E33-ADAD-78DE3457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164" y="6489266"/>
            <a:ext cx="27432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fld id="{91BFB636-8CCB-43E1-A07A-D522A8DF6147}" type="datetime1">
              <a:rPr lang="fr-FR" smtClean="0"/>
              <a:t>14/02/2023</a:t>
            </a:fld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73685373-C54D-F4F8-0CEC-84E3B85D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C1DD6666-ECEF-39B2-C745-F67792A4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1636" y="6492874"/>
            <a:ext cx="2743200" cy="365125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</a:lstStyle>
          <a:p>
            <a:fld id="{4C22B4DD-3CAB-43B0-8013-A124983F9D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B489A7-6347-58B9-92CD-DC0F67606B94}"/>
              </a:ext>
            </a:extLst>
          </p:cNvPr>
          <p:cNvSpPr/>
          <p:nvPr userDrawn="1"/>
        </p:nvSpPr>
        <p:spPr>
          <a:xfrm>
            <a:off x="0" y="6489266"/>
            <a:ext cx="12192000" cy="393989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CF3C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C95C7-2840-6CE4-195F-BE899DDEFC78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7D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94EE665-ECAF-9D36-5CCB-0B0846129646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600" kern="1200" dirty="0">
                <a:solidFill>
                  <a:srgbClr val="FCF3C4"/>
                </a:solidFill>
                <a:latin typeface="Birds of Paradise  Personal use" pitchFamily="2" charset="0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5F6118EC-EBB0-CA22-7987-7A3133009993}"/>
              </a:ext>
            </a:extLst>
          </p:cNvPr>
          <p:cNvSpPr txBox="1">
            <a:spLocks/>
          </p:cNvSpPr>
          <p:nvPr userDrawn="1"/>
        </p:nvSpPr>
        <p:spPr>
          <a:xfrm>
            <a:off x="397164" y="64892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rgbClr val="FCF3C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DEC83-A9E9-45EB-94F4-B6A8BF580D1D}" type="datetimeFigureOut">
              <a:rPr lang="fr-FR" smtClean="0"/>
              <a:pPr/>
              <a:t>14/02/2023</a:t>
            </a:fld>
            <a:endParaRPr lang="fr-FR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FD2D3AA-69F7-2615-C8A0-BC1FD4F11DBF}"/>
              </a:ext>
            </a:extLst>
          </p:cNvPr>
          <p:cNvSpPr txBox="1">
            <a:spLocks/>
          </p:cNvSpPr>
          <p:nvPr userDrawn="1"/>
        </p:nvSpPr>
        <p:spPr>
          <a:xfrm>
            <a:off x="9051636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FCF3C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22B4DD-3CAB-43B0-8013-A124983F9D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2F89D27-FD06-68E4-247D-B32DEE5F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7" y="960582"/>
            <a:ext cx="3454402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A12A06B-6C13-489F-8BF2-3A0D153D5D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68797" y="960582"/>
            <a:ext cx="3454402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9F99F60-DA65-C9E7-C118-0777EF705FB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31197" y="960582"/>
            <a:ext cx="3454402" cy="5129356"/>
          </a:xfrm>
        </p:spPr>
        <p:txBody>
          <a:bodyPr/>
          <a:lstStyle>
            <a:lvl1pPr>
              <a:defRPr>
                <a:solidFill>
                  <a:srgbClr val="FCF3C4"/>
                </a:solidFill>
              </a:defRPr>
            </a:lvl1pPr>
            <a:lvl2pPr>
              <a:defRPr>
                <a:solidFill>
                  <a:srgbClr val="FCF3C4"/>
                </a:solidFill>
              </a:defRPr>
            </a:lvl2pPr>
            <a:lvl3pPr>
              <a:defRPr>
                <a:solidFill>
                  <a:srgbClr val="FCF3C4"/>
                </a:solidFill>
              </a:defRPr>
            </a:lvl3pPr>
            <a:lvl4pPr>
              <a:defRPr>
                <a:solidFill>
                  <a:srgbClr val="FCF3C4"/>
                </a:solidFill>
              </a:defRPr>
            </a:lvl4pPr>
            <a:lvl5pPr>
              <a:defRPr>
                <a:solidFill>
                  <a:srgbClr val="FCF3C4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00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8C300-2883-90E7-5DE4-715CA025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660C7D-7525-8B5C-EC99-031F9409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F7F45E-DD35-D3F8-CCAB-68CCDD41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83A8C0-BFCA-7763-1105-015485B6A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0A37CD-DC9A-14DA-D191-7F487ECE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75353F-167B-3F8F-F20B-DDC165B4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A6B-5EB4-4599-AB19-17B310467723}" type="datetime1">
              <a:rPr lang="fr-FR" smtClean="0"/>
              <a:t>14/02/2023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76AE3C-4D48-2E62-0D0E-7AFA4189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67CE4E-4F3A-FF53-746E-C067705B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3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05628-E2EB-9F8A-D8FF-5E58E1B9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EC4C5C-E61A-9FDD-6172-6D0EFF76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A34-74B1-40F9-A122-467B29C14FFB}" type="datetime1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B79AD5-C7A5-FD96-92EA-ED504265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08486-9000-23D8-D63C-5022D74F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6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5DCAC9-29E6-CB38-36C1-F51E015C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7E0F-B043-4DFD-BFC2-18FE2A9F8C7F}" type="datetime1">
              <a:rPr lang="fr-FR" smtClean="0"/>
              <a:t>14/02/2023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0D4407-2F7E-425A-35F2-309E7348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3C1283-786A-FA0C-3C2C-BD608555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77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C4D1FC-1234-8365-CD7E-299D000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Lorem 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8BFAC8-259D-EEF8-12BB-41D6FA30A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1B33B-E07B-492E-385A-0BD01CA27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56DA-01A9-4554-B22F-8AE3DCD330EF}" type="datetime1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C1370-4283-E643-4E7E-1DC80181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08A12-3C8B-732D-CCBB-D57B6CA41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B4DD-3CAB-43B0-8013-A124983F9D7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C5784C-BC9A-4EA7-B7A3-01F8AFA9FED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5400000">
            <a:off x="-2323370" y="2417287"/>
            <a:ext cx="3712751" cy="9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F3C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CF3C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CF3C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CF3C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CF3C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CF3C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1C7A1-A6C1-3C57-2825-161D92A88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Birds of Paradise  Personal use" pitchFamily="2" charset="0"/>
              </a:rPr>
              <a:t>storyline</a:t>
            </a:r>
            <a:endParaRPr lang="fr-FR" dirty="0">
              <a:latin typeface="Birds of Paradise  Personal use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8DBE76-71E6-0946-C104-FF8740EA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18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3F953-335B-966D-7F18-99D91AE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EEA01-D121-35A9-DE73-191188AD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				Enfance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				Adolescence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				Jeune adulte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				Adulte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				Mort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9EB54-F591-185C-8D87-19D08B3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1D8A38F8-AA62-EECB-80B8-9DE853697326}"/>
              </a:ext>
            </a:extLst>
          </p:cNvPr>
          <p:cNvSpPr/>
          <p:nvPr/>
        </p:nvSpPr>
        <p:spPr>
          <a:xfrm>
            <a:off x="3451412" y="1801907"/>
            <a:ext cx="484094" cy="502023"/>
          </a:xfrm>
          <a:prstGeom prst="rect">
            <a:avLst/>
          </a:prstGeom>
          <a:noFill/>
          <a:ln w="28575">
            <a:solidFill>
              <a:srgbClr val="FCF3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CF3C4"/>
                </a:solidFill>
              </a:rPr>
              <a:t>1</a:t>
            </a: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9A2868D9-2796-33B8-6C1C-CBBE9B0E2727}"/>
              </a:ext>
            </a:extLst>
          </p:cNvPr>
          <p:cNvSpPr/>
          <p:nvPr/>
        </p:nvSpPr>
        <p:spPr>
          <a:xfrm>
            <a:off x="3451412" y="2583475"/>
            <a:ext cx="484094" cy="502023"/>
          </a:xfrm>
          <a:prstGeom prst="rect">
            <a:avLst/>
          </a:prstGeom>
          <a:noFill/>
          <a:ln w="28575">
            <a:solidFill>
              <a:srgbClr val="FCF3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CF3C4"/>
                </a:solidFill>
              </a:rPr>
              <a:t>2</a:t>
            </a: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855380D5-F2DF-6339-F8FB-DEA6E2E70BCA}"/>
              </a:ext>
            </a:extLst>
          </p:cNvPr>
          <p:cNvSpPr/>
          <p:nvPr/>
        </p:nvSpPr>
        <p:spPr>
          <a:xfrm>
            <a:off x="3451412" y="3365043"/>
            <a:ext cx="484094" cy="502023"/>
          </a:xfrm>
          <a:prstGeom prst="rect">
            <a:avLst/>
          </a:prstGeom>
          <a:noFill/>
          <a:ln w="28575">
            <a:solidFill>
              <a:srgbClr val="FCF3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CF3C4"/>
                </a:solidFill>
              </a:rPr>
              <a:t>3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1CBFC3E2-A7EC-7BB4-F152-AC53B860DD83}"/>
              </a:ext>
            </a:extLst>
          </p:cNvPr>
          <p:cNvSpPr/>
          <p:nvPr/>
        </p:nvSpPr>
        <p:spPr>
          <a:xfrm>
            <a:off x="3451412" y="4146611"/>
            <a:ext cx="484094" cy="502023"/>
          </a:xfrm>
          <a:prstGeom prst="rect">
            <a:avLst/>
          </a:prstGeom>
          <a:noFill/>
          <a:ln w="28575">
            <a:solidFill>
              <a:srgbClr val="FCF3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CF3C4"/>
                </a:solidFill>
              </a:rPr>
              <a:t>4</a:t>
            </a: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E87A7D72-EC1E-F07F-A6D1-55B311CA627D}"/>
              </a:ext>
            </a:extLst>
          </p:cNvPr>
          <p:cNvSpPr/>
          <p:nvPr/>
        </p:nvSpPr>
        <p:spPr>
          <a:xfrm>
            <a:off x="3451412" y="4928179"/>
            <a:ext cx="484094" cy="502023"/>
          </a:xfrm>
          <a:prstGeom prst="rect">
            <a:avLst/>
          </a:prstGeom>
          <a:noFill/>
          <a:ln w="28575">
            <a:solidFill>
              <a:srgbClr val="FCF3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FCF3C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1155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704F8-1981-09AC-2109-75EABAD3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Enfance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DB652-CF1B-678A-6885-340394D3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E965E7-84E1-A74B-A636-3B669AF9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 descr="Une image contenant carte de visite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1DF323CE-79F7-F88D-CDE6-372DC492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204" y="115202"/>
            <a:ext cx="450632" cy="4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6C6FB-D646-60A3-8946-3FBBB5B4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Adolescence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BEE45-65A0-AF51-7EA5-F4840D06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12A48-589C-1A5B-4382-51CE539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5" name="Image 4" descr="Une image contenant carte de visite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CC57E858-BB40-F7C5-4711-2DB53DA6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204" y="115202"/>
            <a:ext cx="450632" cy="4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0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87787-A1B2-AEC9-F075-3E80540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Jeune adulte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F0850-0CAC-B39D-1E28-2D1DB2FB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832DC-4C21-B0A8-2AC0-ECD880C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 descr="Une image contenant carte de visite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FAB4DBB2-1E89-B580-CC04-953F663E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204" y="115202"/>
            <a:ext cx="450632" cy="4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3799-8333-0CEE-C3FB-82FE635D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Adulte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C0865-1C44-88CA-2773-8AD23A96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E6CEE-351E-FE37-A907-DDF30CDD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Image 4" descr="Une image contenant carte de visite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A3EA5A67-AF92-9D88-7D61-6AA8B4098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204" y="115202"/>
            <a:ext cx="450632" cy="4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3799-8333-0CEE-C3FB-82FE635D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C0865-1C44-88CA-2773-8AD23A96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E6CEE-351E-FE37-A907-DDF30CDD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B4DD-3CAB-43B0-8013-A124983F9D7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" name="Image 4" descr="Une image contenant carte de visite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A3EA5A67-AF92-9D88-7D61-6AA8B4098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204" y="115202"/>
            <a:ext cx="450632" cy="4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8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Birds of Paradise  Personal use</vt:lpstr>
      <vt:lpstr>Calibri</vt:lpstr>
      <vt:lpstr>Calibri Light</vt:lpstr>
      <vt:lpstr>Thème Office</vt:lpstr>
      <vt:lpstr>storyline</vt:lpstr>
      <vt:lpstr>Sommaire</vt:lpstr>
      <vt:lpstr>Enfance</vt:lpstr>
      <vt:lpstr>Adolescence</vt:lpstr>
      <vt:lpstr>Jeune adulte</vt:lpstr>
      <vt:lpstr>Adulte</vt:lpstr>
      <vt:lpstr>Mort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Kévin DIJOUX</dc:creator>
  <cp:lastModifiedBy>Kévin DIJOUX</cp:lastModifiedBy>
  <cp:revision>6</cp:revision>
  <dcterms:created xsi:type="dcterms:W3CDTF">2023-01-20T09:34:56Z</dcterms:created>
  <dcterms:modified xsi:type="dcterms:W3CDTF">2023-02-14T19:17:01Z</dcterms:modified>
</cp:coreProperties>
</file>