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youtube.com/v/maMhFWL6YH4" TargetMode="External"/><Relationship Id="rId4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Network-emulator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Noah Gary &amp; Daniel Salami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138375"/>
            <a:ext cx="8520600" cy="366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Introduction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625" y="1152475"/>
            <a:ext cx="43053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Router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add_neighbor(self, neighbor)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000"/>
              <a:t>Adds the neighbors information to an array for tracking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drop_neighbor(self, n)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000"/>
              <a:t>drops a certain neighbor based on the router number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get_address(self)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000"/>
              <a:t>assigns itself a unique address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update_table(self, table)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000"/>
              <a:t>Updates the forwarding table for the router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serve(self)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	Router that serves as a server for another router.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client(self, neighbor)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000"/>
              <a:t>	Router that serves as a client for the connection.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Monitor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Spawns Routers and connects them (Creates network)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Keeps track of network in a graph concurrently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Network Visualization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Uses graph to show network and run dijkstra’s algorithm using </a:t>
            </a:r>
            <a:r>
              <a:rPr b="1" i="1" lang="en"/>
              <a:t>networkx</a:t>
            </a:r>
            <a:r>
              <a:rPr lang="en"/>
              <a:t> and </a:t>
            </a:r>
            <a:r>
              <a:rPr b="1" i="1" lang="en"/>
              <a:t>matplotlib</a:t>
            </a:r>
            <a:r>
              <a:rPr lang="en"/>
              <a:t> libraries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Shows current network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Difficulties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Keeping track of neighbors: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There was an issue with a global neighbors variable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Creating unique ports for each router: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Needed a safe port range and needed extra ports between them for connections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Creating multiple connections: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Getting Unique ports for all of the connections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Keeping track of neighbors: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Moved the declaration to __init__() and declared it with “self.neighbors”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Creating unique ports for each router: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Used a multiplier to separate the ports: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sz="1000"/>
              <a:t>BASE_PORT + routerNumber*MULTIPLIER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Creating multiple connections: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Subtracted the number of neighbors from the router’s port giving it up to 9 outgoing connections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017725"/>
            <a:ext cx="8520600" cy="400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[ehhh] </a:t>
            </a:r>
            <a:r>
              <a:rPr lang="en"/>
              <a:t>Challenge 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The forwarding table is created but not shown in the network visualization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X </a:t>
            </a:r>
            <a:r>
              <a:rPr lang="en"/>
              <a:t>Challenge 2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Because of our design and time limitations we couldn’t fully implement all functions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✓</a:t>
            </a:r>
            <a:r>
              <a:rPr lang="en"/>
              <a:t>Challenge 3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The network can propagate data across the network from the client to the server in the form of a message.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316650"/>
            <a:ext cx="8520600" cy="45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Demo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09" name="Shape 109">
            <a:hlinkClick r:id="rId3"/>
          </p:cNvPr>
          <p:cNvSpPr/>
          <p:nvPr/>
        </p:nvSpPr>
        <p:spPr>
          <a:xfrm>
            <a:off x="2286000" y="85725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