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24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0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4795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51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948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009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1025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0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9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8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09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49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87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6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45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5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61E33E-2975-4ADB-913D-FAF787EC70C9}" type="datetimeFigureOut">
              <a:rPr lang="he-IL" smtClean="0"/>
              <a:t>כ"ט/אב/תשפ"א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11E01A-2920-4532-8BE6-DCDFE15B34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4355-35D9-417C-89B9-E1D6045B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/>
              <a:t>Neighborhood referee app</a:t>
            </a:r>
            <a:br>
              <a:rPr lang="en-US" sz="4000" dirty="0"/>
            </a:br>
            <a:r>
              <a:rPr lang="en-US" sz="3600" dirty="0"/>
              <a:t>Goals, targets and key idea presentation</a:t>
            </a:r>
            <a:endParaRPr lang="he-I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427F5-6107-4DEE-82A0-F3A1D7A1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68737" y="4591057"/>
            <a:ext cx="9755187" cy="550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Course:       Multimedia Algorithms and Machine Learning in Python Environment</a:t>
            </a:r>
            <a:endParaRPr lang="he-IL" sz="2000" b="1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Lecturer:   </a:t>
            </a:r>
            <a:r>
              <a:rPr lang="en-US" sz="2000" dirty="0" err="1">
                <a:solidFill>
                  <a:schemeClr val="bg1"/>
                </a:solidFill>
              </a:rPr>
              <a:t>Yakir</a:t>
            </a:r>
            <a:r>
              <a:rPr lang="en-US" sz="2000" dirty="0">
                <a:solidFill>
                  <a:schemeClr val="bg1"/>
                </a:solidFill>
              </a:rPr>
              <a:t> Menahem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Students:   Ben </a:t>
            </a:r>
            <a:r>
              <a:rPr lang="en-US" sz="2000" dirty="0" err="1">
                <a:solidFill>
                  <a:schemeClr val="bg1"/>
                </a:solidFill>
              </a:rPr>
              <a:t>Bukai</a:t>
            </a:r>
            <a:r>
              <a:rPr lang="en-US" sz="2000" dirty="0">
                <a:solidFill>
                  <a:schemeClr val="bg1"/>
                </a:solidFill>
              </a:rPr>
              <a:t>, Ben Lahav</a:t>
            </a:r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ocation tech and soccer: Goal-line technology is all about precise  positioning – Geospatial World">
            <a:extLst>
              <a:ext uri="{FF2B5EF4-FFF2-40B4-BE49-F238E27FC236}">
                <a16:creationId xmlns:a16="http://schemas.microsoft.com/office/drawing/2014/main" id="{FC22C197-A564-4F5D-BE1A-802063F85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8903">
            <a:off x="540845" y="2606809"/>
            <a:ext cx="2878902" cy="19398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B2D662-E93F-4372-820B-132BF65F058F}"/>
              </a:ext>
            </a:extLst>
          </p:cNvPr>
          <p:cNvCxnSpPr>
            <a:cxnSpLocks/>
          </p:cNvCxnSpPr>
          <p:nvPr/>
        </p:nvCxnSpPr>
        <p:spPr>
          <a:xfrm flipH="1">
            <a:off x="1108364" y="2955636"/>
            <a:ext cx="2225964" cy="1677522"/>
          </a:xfrm>
          <a:prstGeom prst="line">
            <a:avLst/>
          </a:prstGeom>
          <a:ln w="50800">
            <a:solidFill>
              <a:srgbClr val="FF0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368BE30-34D3-4C2F-8481-753A83834173}"/>
              </a:ext>
            </a:extLst>
          </p:cNvPr>
          <p:cNvSpPr/>
          <p:nvPr/>
        </p:nvSpPr>
        <p:spPr>
          <a:xfrm>
            <a:off x="1301422" y="3849774"/>
            <a:ext cx="181007" cy="193156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05AF0-2B90-4EFD-AA2A-7EE3F8B6255F}"/>
              </a:ext>
            </a:extLst>
          </p:cNvPr>
          <p:cNvSpPr txBox="1"/>
          <p:nvPr/>
        </p:nvSpPr>
        <p:spPr>
          <a:xfrm rot="20808255">
            <a:off x="1202982" y="3014643"/>
            <a:ext cx="1554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GOAL!!!</a:t>
            </a: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56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65A5-8F53-4297-AF57-05E3C44B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goals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7067-E604-44DD-B697-66C7518C13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Fully understanding of location of lines in an image algorithms (especially </a:t>
            </a:r>
            <a:r>
              <a:rPr lang="en-US" sz="2800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hough</a:t>
            </a: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transform)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Mostly self-implementation and less counting of </a:t>
            </a:r>
            <a:r>
              <a:rPr lang="en-US" sz="2800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opencv</a:t>
            </a: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functions (must not waste much time)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Focus on main solution and not UI/UX</a:t>
            </a:r>
          </a:p>
        </p:txBody>
      </p:sp>
    </p:spTree>
    <p:extLst>
      <p:ext uri="{BB962C8B-B14F-4D97-AF65-F5344CB8AC3E}">
        <p14:creationId xmlns:p14="http://schemas.microsoft.com/office/powerpoint/2010/main" val="425560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65A5-8F53-4297-AF57-05E3C44B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TARGETS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7067-E604-44DD-B697-66C7518C13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Useful - a product for a real life problem.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Diversity – using algorithms to find more shapes than a line.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App speed - Reducing time-complexity with </a:t>
            </a:r>
            <a:r>
              <a:rPr lang="en-US" sz="2800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probalistic</a:t>
            </a: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Hough Transform</a:t>
            </a:r>
          </a:p>
        </p:txBody>
      </p:sp>
    </p:spTree>
    <p:extLst>
      <p:ext uri="{BB962C8B-B14F-4D97-AF65-F5344CB8AC3E}">
        <p14:creationId xmlns:p14="http://schemas.microsoft.com/office/powerpoint/2010/main" val="218912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65A5-8F53-4297-AF57-05E3C44B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idea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7067-E604-44DD-B697-66C7518C13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209956"/>
            <a:ext cx="10394707" cy="331118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App that can help amateur friendly sport games between friends to decide if there was a goal. </a:t>
            </a:r>
          </a:p>
          <a:p>
            <a:pPr marL="0" indent="0" algn="l" rtl="0">
              <a:buNone/>
            </a:pPr>
            <a:r>
              <a:rPr 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This app reduce fights between friends and we call it by the Nickname: “low cost VAR”</a:t>
            </a:r>
          </a:p>
        </p:txBody>
      </p:sp>
      <p:pic>
        <p:nvPicPr>
          <p:cNvPr id="2050" name="Picture 2" descr="Goal-line technology approved for use in football - YouTube">
            <a:extLst>
              <a:ext uri="{FF2B5EF4-FFF2-40B4-BE49-F238E27FC236}">
                <a16:creationId xmlns:a16="http://schemas.microsoft.com/office/drawing/2014/main" id="{572C0636-8498-43A6-AC13-C66A51A36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t="13704" r="24223" b="14889"/>
          <a:stretch/>
        </p:blipFill>
        <p:spPr bwMode="auto">
          <a:xfrm>
            <a:off x="9052560" y="3686288"/>
            <a:ext cx="2453640" cy="2318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D506C-39CA-49A9-AB5E-D05E5D04F336}"/>
              </a:ext>
            </a:extLst>
          </p:cNvPr>
          <p:cNvCxnSpPr/>
          <p:nvPr/>
        </p:nvCxnSpPr>
        <p:spPr>
          <a:xfrm flipH="1">
            <a:off x="10038080" y="4937760"/>
            <a:ext cx="162560" cy="14528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2CDB5-47C1-49CC-BBBB-57C8ADCA6684}"/>
              </a:ext>
            </a:extLst>
          </p:cNvPr>
          <p:cNvCxnSpPr>
            <a:cxnSpLocks/>
          </p:cNvCxnSpPr>
          <p:nvPr/>
        </p:nvCxnSpPr>
        <p:spPr>
          <a:xfrm>
            <a:off x="10312400" y="4765040"/>
            <a:ext cx="0" cy="16256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F73347-C2F3-4356-B274-2A2FFF31BF84}"/>
              </a:ext>
            </a:extLst>
          </p:cNvPr>
          <p:cNvCxnSpPr>
            <a:cxnSpLocks/>
          </p:cNvCxnSpPr>
          <p:nvPr/>
        </p:nvCxnSpPr>
        <p:spPr>
          <a:xfrm>
            <a:off x="10200640" y="3606800"/>
            <a:ext cx="0" cy="11582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9B804B-4DD5-484D-8F98-5654AFFE8883}"/>
              </a:ext>
            </a:extLst>
          </p:cNvPr>
          <p:cNvCxnSpPr>
            <a:cxnSpLocks/>
          </p:cNvCxnSpPr>
          <p:nvPr/>
        </p:nvCxnSpPr>
        <p:spPr>
          <a:xfrm>
            <a:off x="10322560" y="3606800"/>
            <a:ext cx="0" cy="11582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9231D52-57B9-4533-A0D1-9A42FFA23857}"/>
              </a:ext>
            </a:extLst>
          </p:cNvPr>
          <p:cNvSpPr/>
          <p:nvPr/>
        </p:nvSpPr>
        <p:spPr>
          <a:xfrm>
            <a:off x="10393680" y="4328160"/>
            <a:ext cx="406394" cy="4368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7918D-9624-4DB8-9E4F-173C505B7D1E}"/>
              </a:ext>
            </a:extLst>
          </p:cNvPr>
          <p:cNvSpPr txBox="1"/>
          <p:nvPr/>
        </p:nvSpPr>
        <p:spPr>
          <a:xfrm rot="20808255">
            <a:off x="8914645" y="3759184"/>
            <a:ext cx="184301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GOAL!!!</a:t>
            </a:r>
            <a:endParaRPr lang="he-IL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3541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432</TotalTime>
  <Words>148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Neighborhood referee app Goals, targets and key idea presentation</vt:lpstr>
      <vt:lpstr>MAIN goals</vt:lpstr>
      <vt:lpstr>TARGETS</vt:lpstr>
      <vt:lpstr>Main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referee app Goals, targets and key idea presentation</dc:title>
  <dc:creator>Ben Lahav</dc:creator>
  <cp:lastModifiedBy>Ben Lahav</cp:lastModifiedBy>
  <cp:revision>3</cp:revision>
  <dcterms:created xsi:type="dcterms:W3CDTF">2021-08-03T09:53:42Z</dcterms:created>
  <dcterms:modified xsi:type="dcterms:W3CDTF">2021-08-07T10:31:28Z</dcterms:modified>
</cp:coreProperties>
</file>