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82" r:id="rId4"/>
    <p:sldId id="281" r:id="rId5"/>
    <p:sldId id="270" r:id="rId6"/>
    <p:sldId id="259" r:id="rId7"/>
    <p:sldId id="268" r:id="rId8"/>
    <p:sldId id="262" r:id="rId9"/>
    <p:sldId id="273" r:id="rId10"/>
    <p:sldId id="261" r:id="rId11"/>
    <p:sldId id="266" r:id="rId12"/>
    <p:sldId id="275" r:id="rId13"/>
    <p:sldId id="276" r:id="rId14"/>
    <p:sldId id="285" r:id="rId15"/>
    <p:sldId id="274" r:id="rId16"/>
    <p:sldId id="267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2679-F535-46E2-A3A3-5F6B17EFB8E3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D0B4-ADB5-493E-9822-4E1947901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30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4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分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7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A~L</a:t>
            </a:r>
            <a:r>
              <a:rPr lang="zh-TW" altLang="en-US" dirty="0" smtClean="0"/>
              <a:t>分別類別是什麼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2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綠色，預測真的錯誤</a:t>
            </a:r>
            <a:endParaRPr lang="en-US" altLang="zh-TW" dirty="0" smtClean="0"/>
          </a:p>
          <a:p>
            <a:r>
              <a:rPr lang="zh-TW" altLang="en-US" dirty="0" smtClean="0"/>
              <a:t>紅色，預測更正確唷</a:t>
            </a:r>
            <a:endParaRPr lang="en-US" altLang="zh-TW" dirty="0" smtClean="0"/>
          </a:p>
          <a:p>
            <a:r>
              <a:rPr lang="zh-TW" altLang="en-US" dirty="0" smtClean="0"/>
              <a:t>黃色，原分類和預測的結果都差強人意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B11-B45F-4D29-9742-3A2D0BA8B9A3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7812360" cy="216024"/>
          </a:xfrm>
          <a:prstGeom prst="rect">
            <a:avLst/>
          </a:prstGeom>
          <a:gradFill flip="none" rotWithShape="1">
            <a:gsLst>
              <a:gs pos="0">
                <a:srgbClr val="F95B5B"/>
              </a:gs>
              <a:gs pos="100000">
                <a:srgbClr val="E8A2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1112" y="4948014"/>
            <a:ext cx="7829848" cy="216024"/>
          </a:xfrm>
          <a:prstGeom prst="rect">
            <a:avLst/>
          </a:prstGeom>
          <a:gradFill flip="none" rotWithShape="1">
            <a:gsLst>
              <a:gs pos="0">
                <a:srgbClr val="62A6EE"/>
              </a:gs>
              <a:gs pos="100000">
                <a:srgbClr val="6679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8E98-F64A-48DD-8B2B-3A25B20EC597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0BA1-DA1D-42B0-AE80-C67E5EE9FFF8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23478"/>
            <a:ext cx="1025426" cy="11085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7DA-A603-4F3A-AD65-9A089A01D4C7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-36512" y="987574"/>
            <a:ext cx="47658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FE4C7F"/>
                </a:gs>
                <a:gs pos="80000">
                  <a:schemeClr val="accent1">
                    <a:tint val="44500"/>
                    <a:satMod val="160000"/>
                  </a:schemeClr>
                </a:gs>
                <a:gs pos="100000">
                  <a:srgbClr val="66BFF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7677000" y="123477"/>
            <a:ext cx="1359495" cy="110856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3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25F-4AB0-4B29-9955-E6493AE080D0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5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1759-2BD7-4F8F-BEEC-A86E9A5CAB92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340-B95F-4565-B32F-B2EF5CEB830B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B1AE-098B-4343-B3DA-CFB4F351FCED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8308-BA06-4B5F-A8B0-E051330C43A9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4F22-C951-4463-9C58-D4DD60DBA6F5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189-4DED-42F0-9FEF-D99B8BD1450E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9A3A-8120-4DB8-99B2-2A8711574E35}" type="datetime1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sinchu-whatchdog.herokuapp.com/roadmap/ind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2" y="1563638"/>
            <a:ext cx="1344584" cy="14536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6064" y="168525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>新竹市社會處 </a:t>
            </a: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</a:b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>PIPELINE</a:t>
            </a:r>
            <a:endParaRPr lang="zh-TW" altLang="en-US" b="1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31000">
                    <a:schemeClr val="tx2">
                      <a:lumMod val="40000"/>
                      <a:lumOff val="60000"/>
                    </a:schemeClr>
                  </a:gs>
                  <a:gs pos="48328">
                    <a:schemeClr val="accent4"/>
                  </a:gs>
                  <a:gs pos="69000">
                    <a:srgbClr val="C6625F"/>
                  </a:gs>
                  <a:gs pos="100000">
                    <a:srgbClr val="F7A7DA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7544" y="3003798"/>
            <a:ext cx="6400800" cy="1314450"/>
          </a:xfrm>
        </p:spPr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消費支出與生活品質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89380" y="4587974"/>
            <a:ext cx="262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黑客組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大胖好帥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資料分析方法與結果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85524"/>
              </p:ext>
            </p:extLst>
          </p:nvPr>
        </p:nvGraphicFramePr>
        <p:xfrm>
          <a:off x="1259632" y="1563638"/>
          <a:ext cx="6192688" cy="25202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75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資料分析方法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準確率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KNN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82.57%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SVC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75.84%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XGB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96.64%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20" y="-68285"/>
            <a:ext cx="3477724" cy="52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錯誤分析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51775"/>
              </p:ext>
            </p:extLst>
          </p:nvPr>
        </p:nvGraphicFramePr>
        <p:xfrm>
          <a:off x="107504" y="987574"/>
          <a:ext cx="9001000" cy="412953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uestion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Category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rediction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請問親子館位置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館內設施及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會員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方式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預約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課程及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活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動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開放時間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83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如何查詢新竹巿親子館「新手父母教室」的課程內容及上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課時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如何報名？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離婚後孩子監護權歸我，還需要前夫的同意才能出養孩子嗎？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請問免費法律諮詢及心理諮商服務項目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服務地點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時間 ？ 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資格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方式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7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特殊境遇家庭兒童托育津貼如何申請？補助額度如何？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如何申請老花眼鏡、拐杖補助？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如何申請安置兒童日托中心之補助？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02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誰容易成為人口販運被害人？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申請籌組人民團體之條件為何？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申請人民團體應附書表及證件為何？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2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如何加入志工行列？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社會處</a:t>
            </a:r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2742"/>
            <a:ext cx="3352800" cy="488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2987824" y="987574"/>
            <a:ext cx="3024336" cy="505560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5940152" y="987574"/>
            <a:ext cx="3024336" cy="50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41" y="195486"/>
            <a:ext cx="2648867" cy="47114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6" y="195486"/>
            <a:ext cx="2648867" cy="47114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50" y="2859782"/>
            <a:ext cx="2137181" cy="21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4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2357"/>
            <a:ext cx="6142932" cy="32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04056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DEMO</a:t>
            </a:r>
            <a:endParaRPr lang="zh-TW" altLang="en-US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68439"/>
            <a:ext cx="1224136" cy="1323391"/>
          </a:xfrm>
          <a:prstGeom prst="roundRect">
            <a:avLst>
              <a:gd name="adj" fmla="val 2187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新竹市政府資料開放平台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864343"/>
            <a:ext cx="4896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新竹市政府社會處便民</a:t>
            </a:r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服務問答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集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幼兒園名錄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新竹市依法設置哺集乳室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新竹市老人福利機構一覽表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新竹市醫療機構西醫地址電話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新竹市門診戒菸合約醫療院所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新竹市醫療機構牙醫診所名冊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6544" y="1851670"/>
            <a:ext cx="3851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中醫診所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動物醫院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公共圖書館通訊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新竹市終身教育學習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地圖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解決方案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社會處</a:t>
            </a:r>
            <a:r>
              <a:rPr lang="zh-TW" altLang="en-US" dirty="0"/>
              <a:t>機能地圖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04948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hsinchu-whatchdog.herokuapp.com/roadmap/index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91630"/>
            <a:ext cx="8333913" cy="36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4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11560" y="771550"/>
            <a:ext cx="3960440" cy="18002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800" b="1" dirty="0" smtClean="0"/>
              <a:t>我們想解決的</a:t>
            </a:r>
            <a:r>
              <a:rPr lang="zh-TW" altLang="en-US" sz="7200" b="1" dirty="0" smtClean="0"/>
              <a:t>問題</a:t>
            </a:r>
            <a:endParaRPr lang="zh-TW" altLang="en-US" sz="7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7614"/>
            <a:ext cx="3746576" cy="374657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72" y="954578"/>
            <a:ext cx="1437640" cy="5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資料分析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526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類別次數統計</a:t>
            </a:r>
            <a:r>
              <a:rPr lang="zh-TW" altLang="en-US" dirty="0"/>
              <a:t>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50291"/>
              </p:ext>
            </p:extLst>
          </p:nvPr>
        </p:nvGraphicFramePr>
        <p:xfrm>
          <a:off x="5436096" y="1059582"/>
          <a:ext cx="3635896" cy="37776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8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42" y="1275606"/>
            <a:ext cx="5677554" cy="36004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591"/>
            <a:ext cx="8229600" cy="338119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5693878" cy="432048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資料觀察</a:t>
            </a:r>
            <a:r>
              <a:rPr lang="en-US" altLang="zh-TW" dirty="0"/>
              <a:t>-</a:t>
            </a:r>
            <a:r>
              <a:rPr lang="zh-TW" altLang="en-US" dirty="0"/>
              <a:t>資料離散程度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預測結果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359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531</Words>
  <Application>Microsoft Office PowerPoint</Application>
  <PresentationFormat>如螢幕大小 (16:9)</PresentationFormat>
  <Paragraphs>139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Office 佈景主題</vt:lpstr>
      <vt:lpstr>新竹市社會處  PIPELINE</vt:lpstr>
      <vt:lpstr>使用的資料集</vt:lpstr>
      <vt:lpstr>解決方案-社會處機能地圖</vt:lpstr>
      <vt:lpstr>我們想解決的問題</vt:lpstr>
      <vt:lpstr>資料分析</vt:lpstr>
      <vt:lpstr>資料觀察-類別次數統計分析</vt:lpstr>
      <vt:lpstr>自然語言處理</vt:lpstr>
      <vt:lpstr>資料觀察-資料離散程度</vt:lpstr>
      <vt:lpstr>預測結果</vt:lpstr>
      <vt:lpstr>資料分析方法與結果</vt:lpstr>
      <vt:lpstr>XGB分析結果</vt:lpstr>
      <vt:lpstr>XGB錯誤分析</vt:lpstr>
      <vt:lpstr>解決方案-社會處PIPELINE</vt:lpstr>
      <vt:lpstr>PowerPoint 簡報</vt:lpstr>
      <vt:lpstr>結論</vt:lpstr>
      <vt:lpstr>DEMO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Jeremy Wang</cp:lastModifiedBy>
  <cp:revision>46</cp:revision>
  <dcterms:created xsi:type="dcterms:W3CDTF">2017-11-25T04:53:59Z</dcterms:created>
  <dcterms:modified xsi:type="dcterms:W3CDTF">2017-11-27T13:43:31Z</dcterms:modified>
</cp:coreProperties>
</file>