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2" r:id="rId4"/>
    <p:sldId id="281" r:id="rId5"/>
    <p:sldId id="270" r:id="rId6"/>
    <p:sldId id="259" r:id="rId7"/>
    <p:sldId id="268" r:id="rId8"/>
    <p:sldId id="262" r:id="rId9"/>
    <p:sldId id="273" r:id="rId10"/>
    <p:sldId id="261" r:id="rId11"/>
    <p:sldId id="266" r:id="rId12"/>
    <p:sldId id="275" r:id="rId13"/>
    <p:sldId id="276" r:id="rId14"/>
    <p:sldId id="274" r:id="rId15"/>
    <p:sldId id="267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4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分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綠色，預測真的錯誤</a:t>
            </a:r>
            <a:endParaRPr lang="en-US" altLang="zh-TW" dirty="0" smtClean="0"/>
          </a:p>
          <a:p>
            <a:r>
              <a:rPr lang="zh-TW" altLang="en-US" dirty="0" smtClean="0"/>
              <a:t>紅色，預測更正確唷</a:t>
            </a:r>
            <a:endParaRPr lang="en-US" altLang="zh-TW" dirty="0" smtClean="0"/>
          </a:p>
          <a:p>
            <a:r>
              <a:rPr lang="zh-TW" altLang="en-US" dirty="0" smtClean="0"/>
              <a:t>黃色，原分類和預測的結果都差強人意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23478"/>
            <a:ext cx="1025426" cy="11085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7677000" y="123477"/>
            <a:ext cx="1359495" cy="110856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sinchu-whatchdog.herokuapp.com/roadmap/ind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2" y="1563638"/>
            <a:ext cx="1344584" cy="14536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064" y="168525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新竹市社會處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</a:b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48328">
                      <a:schemeClr val="accent4"/>
                    </a:gs>
                    <a:gs pos="69000">
                      <a:srgbClr val="C6625F"/>
                    </a:gs>
                    <a:gs pos="100000">
                      <a:srgbClr val="F7A7DA"/>
                    </a:gs>
                  </a:gsLst>
                  <a:lin ang="0" scaled="1"/>
                  <a:tileRect/>
                </a:gradFill>
              </a:rPr>
              <a:t>PIPELINE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48328">
                    <a:schemeClr val="accent4"/>
                  </a:gs>
                  <a:gs pos="69000">
                    <a:srgbClr val="C6625F"/>
                  </a:gs>
                  <a:gs pos="100000">
                    <a:srgbClr val="F7A7DA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7544" y="3003798"/>
            <a:ext cx="6400800" cy="1314450"/>
          </a:xfrm>
        </p:spPr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消費支出與生活品質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錯誤分析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1775"/>
              </p:ext>
            </p:extLst>
          </p:nvPr>
        </p:nvGraphicFramePr>
        <p:xfrm>
          <a:off x="107504" y="987574"/>
          <a:ext cx="9001000" cy="412953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Q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uestion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Category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0"/>
                        </a:spcBef>
                      </a:pPr>
                      <a:r>
                        <a:rPr lang="en-US" altLang="zh-TW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</a:t>
                      </a:r>
                      <a:r>
                        <a:rPr lang="en-US" sz="13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rediction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請問親子館位置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館內設施及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會員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預約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課程及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活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動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開放時間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如何查詢新竹巿親子館「新手父母教室」的課程內容及上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課時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如何報名？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離婚後孩子監護權歸我，還需要前夫的同意才能出養孩子嗎？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請問免費法律諮詢及心理諮商服務項目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服務地點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時間 ？ </a:t>
                      </a:r>
                      <a:endParaRPr lang="en-US" altLang="zh-TW" sz="1300" u="none" strike="noStrike" dirty="0" smtClean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資格</a:t>
                      </a:r>
                      <a:r>
                        <a:rPr lang="en-US" altLang="zh-TW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?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</a:t>
                      </a:r>
                      <a:r>
                        <a:rPr lang="zh-TW" altLang="en-US" sz="13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方式</a:t>
                      </a: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？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7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特殊境遇家庭兒童托育津貼如何申請？補助額度如何？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1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如何申請老花眼鏡、拐杖補助？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如何申請安置兒童日托中心之補助？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021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誰容易成為人口販運被害人？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申請籌組人民團體之條件為何？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申請人民團體應附書表及證件為何？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28"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如何加入志工行列？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zh-TW" altLang="en-US" sz="13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2911" marR="2911" marT="29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2742"/>
            <a:ext cx="3352800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2987824" y="987574"/>
            <a:ext cx="3024336" cy="5055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940152" y="987574"/>
            <a:ext cx="3024336" cy="50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2357"/>
            <a:ext cx="6142932" cy="32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04056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DEMO</a:t>
            </a:r>
            <a:endParaRPr lang="zh-TW" altLang="en-US" sz="4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8439"/>
            <a:ext cx="1224136" cy="1323391"/>
          </a:xfrm>
          <a:prstGeom prst="roundRect">
            <a:avLst>
              <a:gd name="adj" fmla="val 2187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新竹市政府資料開放平台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864343"/>
            <a:ext cx="4896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新竹市政府社會處便民</a:t>
            </a:r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服務問答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集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幼兒園名錄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新竹市依法設置哺集乳室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新竹市老人福利機構一覽表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新竹市醫療機構西醫地址電話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新竹市門診戒菸合約醫療院所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新竹市醫療機構牙醫診所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6544" y="1851670"/>
            <a:ext cx="3851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中醫診所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名冊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動物醫院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新竹市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公共圖書館通訊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新竹市終身教育學習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地圖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解決方案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社會處</a:t>
            </a:r>
            <a:r>
              <a:rPr lang="zh-TW" altLang="en-US" dirty="0"/>
              <a:t>機能地圖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04948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hsinchu-whatchdog.herokuapp.com/roadmap/index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91630"/>
            <a:ext cx="8333913" cy="36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4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11560" y="771550"/>
            <a:ext cx="3960440" cy="180020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800" b="1" dirty="0" smtClean="0"/>
              <a:t>我們想解決的</a:t>
            </a:r>
            <a:r>
              <a:rPr lang="zh-TW" altLang="en-US" sz="7200" b="1" dirty="0" smtClean="0"/>
              <a:t>問題</a:t>
            </a:r>
            <a:endParaRPr lang="zh-TW" altLang="en-US" sz="7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3746576" cy="374657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72" y="954578"/>
            <a:ext cx="1437640" cy="5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資料分析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預測結果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530</Words>
  <Application>Microsoft Office PowerPoint</Application>
  <PresentationFormat>如螢幕大小 (16:9)</PresentationFormat>
  <Paragraphs>138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Office 佈景主題</vt:lpstr>
      <vt:lpstr>新竹市社會處  PIPELINE</vt:lpstr>
      <vt:lpstr>使用的資料集</vt:lpstr>
      <vt:lpstr>解決方案-社會處機能地圖</vt:lpstr>
      <vt:lpstr>我們想解決的問題</vt:lpstr>
      <vt:lpstr>資料分析</vt:lpstr>
      <vt:lpstr>資料觀察-類別次數統計分析</vt:lpstr>
      <vt:lpstr>自然語言處理</vt:lpstr>
      <vt:lpstr>資料觀察-資料離散程度</vt:lpstr>
      <vt:lpstr>預測結果</vt:lpstr>
      <vt:lpstr>資料分析方法與結果</vt:lpstr>
      <vt:lpstr>XGB分析結果</vt:lpstr>
      <vt:lpstr>XGB錯誤分析</vt:lpstr>
      <vt:lpstr>解決方案-社會處PIPELINE</vt:lpstr>
      <vt:lpstr>結論</vt:lpstr>
      <vt:lpstr>DEMO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Jeremy Wang</cp:lastModifiedBy>
  <cp:revision>45</cp:revision>
  <dcterms:created xsi:type="dcterms:W3CDTF">2017-11-25T04:53:59Z</dcterms:created>
  <dcterms:modified xsi:type="dcterms:W3CDTF">2017-11-26T08:53:09Z</dcterms:modified>
</cp:coreProperties>
</file>