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8" r:id="rId4"/>
    <p:sldId id="281" r:id="rId5"/>
    <p:sldId id="270" r:id="rId6"/>
    <p:sldId id="259" r:id="rId7"/>
    <p:sldId id="272" r:id="rId8"/>
    <p:sldId id="268" r:id="rId9"/>
    <p:sldId id="262" r:id="rId10"/>
    <p:sldId id="273" r:id="rId11"/>
    <p:sldId id="261" r:id="rId12"/>
    <p:sldId id="266" r:id="rId13"/>
    <p:sldId id="275" r:id="rId14"/>
    <p:sldId id="279" r:id="rId15"/>
    <p:sldId id="276" r:id="rId16"/>
    <p:sldId id="267" r:id="rId17"/>
    <p:sldId id="274" r:id="rId18"/>
    <p:sldId id="260" r:id="rId1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2679-F535-46E2-A3A3-5F6B17EFB8E3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1D0B4-ADB5-493E-9822-4E1947901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15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A~L</a:t>
            </a:r>
            <a:r>
              <a:rPr lang="zh-TW" altLang="en-US" dirty="0" smtClean="0"/>
              <a:t>分別類別是什麼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32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希望可以透過常見問答集直接找到答案，處理的速度可以更快就可以秀更多的資料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3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綠色，預測真的錯誤</a:t>
            </a:r>
            <a:endParaRPr lang="en-US" altLang="zh-TW" dirty="0" smtClean="0"/>
          </a:p>
          <a:p>
            <a:r>
              <a:rPr lang="zh-TW" altLang="en-US" dirty="0" smtClean="0"/>
              <a:t>紅色，預測更正確唷</a:t>
            </a:r>
            <a:endParaRPr lang="en-US" altLang="zh-TW" dirty="0" smtClean="0"/>
          </a:p>
          <a:p>
            <a:r>
              <a:rPr lang="zh-TW" altLang="en-US" dirty="0" smtClean="0"/>
              <a:t>黃色，原分類和預測的結果都差強人意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72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EB11-B45F-4D29-9742-3A2D0BA8B9A3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20538"/>
            <a:ext cx="7812360" cy="216024"/>
          </a:xfrm>
          <a:prstGeom prst="rect">
            <a:avLst/>
          </a:prstGeom>
          <a:gradFill flip="none" rotWithShape="1">
            <a:gsLst>
              <a:gs pos="0">
                <a:srgbClr val="F95B5B"/>
              </a:gs>
              <a:gs pos="100000">
                <a:srgbClr val="E8A2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311112" y="4948014"/>
            <a:ext cx="7829848" cy="216024"/>
          </a:xfrm>
          <a:prstGeom prst="rect">
            <a:avLst/>
          </a:prstGeom>
          <a:gradFill flip="none" rotWithShape="1">
            <a:gsLst>
              <a:gs pos="0">
                <a:srgbClr val="62A6EE"/>
              </a:gs>
              <a:gs pos="100000">
                <a:srgbClr val="6679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91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8E98-F64A-48DD-8B2B-3A25B20EC597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42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0BA1-DA1D-42B0-AE80-C67E5EE9FFF8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54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23478"/>
            <a:ext cx="1025426" cy="110856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3"/>
              </a:buBlip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87DA-A603-4F3A-AD65-9A089A01D4C7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-36512" y="987574"/>
            <a:ext cx="4765829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FE4C7F"/>
                </a:gs>
                <a:gs pos="80000">
                  <a:schemeClr val="accent1">
                    <a:tint val="44500"/>
                    <a:satMod val="160000"/>
                  </a:schemeClr>
                </a:gs>
                <a:gs pos="100000">
                  <a:srgbClr val="66BFF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7677000" y="123477"/>
            <a:ext cx="1359495" cy="1108569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033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B25F-4AB0-4B29-9955-E6493AE080D0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5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1759-2BD7-4F8F-BEEC-A86E9A5CAB92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56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6340-B95F-4565-B32F-B2EF5CEB830B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09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B1AE-098B-4343-B3DA-CFB4F351FCED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08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8308-BA06-4B5F-A8B0-E051330C43A9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36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4F22-C951-4463-9C58-D4DD60DBA6F5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2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189-4DED-42F0-9FEF-D99B8BD1450E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98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9A3A-8120-4DB8-99B2-2A8711574E35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47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sinchu-whatchdog.herokuapp.com/roadmap/inde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72" y="1563638"/>
            <a:ext cx="1344584" cy="14536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6064" y="1685255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48328">
                      <a:schemeClr val="accent4"/>
                    </a:gs>
                    <a:gs pos="69000">
                      <a:srgbClr val="C6625F"/>
                    </a:gs>
                    <a:gs pos="100000">
                      <a:srgbClr val="F7A7DA"/>
                    </a:gs>
                  </a:gsLst>
                  <a:lin ang="0" scaled="1"/>
                  <a:tileRect/>
                </a:gradFill>
              </a:rPr>
              <a:t>新竹市社會處 </a:t>
            </a:r>
            <a:r>
              <a:rPr lang="en-US" altLang="zh-TW" b="1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48328">
                      <a:schemeClr val="accent4"/>
                    </a:gs>
                    <a:gs pos="69000">
                      <a:srgbClr val="C6625F"/>
                    </a:gs>
                    <a:gs pos="100000">
                      <a:srgbClr val="F7A7DA"/>
                    </a:gs>
                  </a:gsLst>
                  <a:lin ang="0" scaled="1"/>
                  <a:tileRect/>
                </a:gradFill>
              </a:rPr>
              <a:t/>
            </a:r>
            <a:br>
              <a:rPr lang="en-US" altLang="zh-TW" b="1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48328">
                      <a:schemeClr val="accent4"/>
                    </a:gs>
                    <a:gs pos="69000">
                      <a:srgbClr val="C6625F"/>
                    </a:gs>
                    <a:gs pos="100000">
                      <a:srgbClr val="F7A7DA"/>
                    </a:gs>
                  </a:gsLst>
                  <a:lin ang="0" scaled="1"/>
                  <a:tileRect/>
                </a:gradFill>
              </a:rPr>
            </a:br>
            <a:r>
              <a:rPr lang="en-US" altLang="zh-TW" b="1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48328">
                      <a:schemeClr val="accent4"/>
                    </a:gs>
                    <a:gs pos="69000">
                      <a:srgbClr val="C6625F"/>
                    </a:gs>
                    <a:gs pos="100000">
                      <a:srgbClr val="F7A7DA"/>
                    </a:gs>
                  </a:gsLst>
                  <a:lin ang="0" scaled="1"/>
                  <a:tileRect/>
                </a:gradFill>
              </a:rPr>
              <a:t>PIPELINE</a:t>
            </a:r>
            <a:endParaRPr lang="zh-TW" altLang="en-US" b="1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31000">
                    <a:schemeClr val="tx2">
                      <a:lumMod val="40000"/>
                      <a:lumOff val="60000"/>
                    </a:schemeClr>
                  </a:gs>
                  <a:gs pos="48328">
                    <a:schemeClr val="accent4"/>
                  </a:gs>
                  <a:gs pos="69000">
                    <a:srgbClr val="C6625F"/>
                  </a:gs>
                  <a:gs pos="100000">
                    <a:srgbClr val="F7A7DA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7544" y="3003798"/>
            <a:ext cx="6400800" cy="1314450"/>
          </a:xfrm>
        </p:spPr>
        <p:txBody>
          <a:bodyPr/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消費支出與生活品質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889380" y="4587974"/>
            <a:ext cx="262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黑客組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大胖好帥</a:t>
            </a:r>
            <a:endParaRPr lang="zh-TW" altLang="en-US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39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預測結果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359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資料分析方法與結果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385524"/>
              </p:ext>
            </p:extLst>
          </p:nvPr>
        </p:nvGraphicFramePr>
        <p:xfrm>
          <a:off x="1259632" y="1563638"/>
          <a:ext cx="6192688" cy="25202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756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64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28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資料分析方法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準確率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KNN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82.57%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SVC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28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75.84%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8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XGB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28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96.64%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4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XGB</a:t>
            </a:r>
            <a:r>
              <a:rPr lang="zh-TW" altLang="en-US" dirty="0" smtClean="0"/>
              <a:t>分析結果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620" y="-68285"/>
            <a:ext cx="3477724" cy="52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XGB</a:t>
            </a:r>
            <a:r>
              <a:rPr lang="zh-TW" altLang="en-US" dirty="0" smtClean="0"/>
              <a:t>錯誤分析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91167"/>
              </p:ext>
            </p:extLst>
          </p:nvPr>
        </p:nvGraphicFramePr>
        <p:xfrm>
          <a:off x="107504" y="987574"/>
          <a:ext cx="9001000" cy="412953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752528"/>
                <a:gridCol w="2346752"/>
                <a:gridCol w="1901720"/>
              </a:tblGrid>
              <a:tr h="288032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0"/>
                        </a:spcBef>
                      </a:pPr>
                      <a:r>
                        <a:rPr lang="en-US" altLang="zh-TW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Q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uestion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0"/>
                        </a:spcBef>
                      </a:pP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Category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0"/>
                        </a:spcBef>
                      </a:pPr>
                      <a:r>
                        <a:rPr lang="en-US" altLang="zh-TW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P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rediction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</a:tr>
              <a:tr h="52733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請問親子館位置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館內設施及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服務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會員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方式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預約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課程及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活</a:t>
                      </a:r>
                      <a:endParaRPr lang="en-US" altLang="zh-TW" sz="1300" u="none" strike="noStrike" dirty="0" smtClean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動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開放時間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69083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如何查詢新竹巿親子館「新手父母教室」的課程內容及上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課時</a:t>
                      </a:r>
                      <a:endParaRPr lang="en-US" altLang="zh-TW" sz="1300" u="none" strike="noStrike" dirty="0" smtClean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如何報名？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9722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離婚後孩子監護權歸我，還需要前夫的同意才能出養孩子嗎？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兒童少年及家庭福利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2733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請問免費法律諮詢及心理諮商服務項目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服務地點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服務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時間 ？ </a:t>
                      </a:r>
                      <a:endParaRPr lang="en-US" altLang="zh-TW" sz="1300" u="none" strike="noStrike" dirty="0" smtClean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資格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方式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社會救助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52571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特殊境遇家庭兒童托育津貼如何申請？補助額度如何？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</a:tr>
              <a:tr h="272218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如何申請老花眼鏡、拐杖補助？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老人福利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3605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如何申請安置兒童日托中心之補助？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兒童少年及家庭福利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84021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誰容易成為人口販運被害人？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社工專業服務</a:t>
                      </a:r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家庭暴力及性侵害防治服務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3605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申請籌組人民團體之條件為何？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人民團體及合作社場服務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3605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申請人民團體應附書表及證件為何？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人民團體及合作社場服務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93628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如何加入志工行列？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志願服務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3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解決方案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社會處</a:t>
            </a:r>
            <a:r>
              <a:rPr lang="zh-TW" altLang="en-US" dirty="0"/>
              <a:t>機能地圖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049486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hlinkClick r:id="rId2"/>
              </a:rPr>
              <a:t>https://</a:t>
            </a:r>
            <a:r>
              <a:rPr lang="en-US" altLang="zh-TW" sz="2000" dirty="0" smtClean="0">
                <a:hlinkClick r:id="rId2"/>
              </a:rPr>
              <a:t>hsinchu-whatchdog.herokuapp.com/roadmap/index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91630"/>
            <a:ext cx="8333913" cy="365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15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解決</a:t>
            </a:r>
            <a:r>
              <a:rPr lang="zh-TW" altLang="en-US" dirty="0" smtClean="0"/>
              <a:t>方案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社會處</a:t>
            </a:r>
            <a:r>
              <a:rPr lang="en-US" altLang="zh-TW" dirty="0" smtClean="0"/>
              <a:t>PIPELINE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2742"/>
            <a:ext cx="3352800" cy="488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7"/>
          <a:stretch/>
        </p:blipFill>
        <p:spPr>
          <a:xfrm>
            <a:off x="2987824" y="987574"/>
            <a:ext cx="3024336" cy="505560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7"/>
          <a:stretch/>
        </p:blipFill>
        <p:spPr>
          <a:xfrm>
            <a:off x="5940152" y="987574"/>
            <a:ext cx="3024336" cy="50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904056" y="2045295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TW" sz="4800" b="1" dirty="0"/>
              <a:t>DEMO</a:t>
            </a:r>
            <a:endParaRPr lang="zh-TW" altLang="en-US" sz="48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68439"/>
            <a:ext cx="1224136" cy="1323391"/>
          </a:xfrm>
          <a:prstGeom prst="roundRect">
            <a:avLst>
              <a:gd name="adj" fmla="val 2187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09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52357"/>
            <a:ext cx="6142932" cy="324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832048" y="2045295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TW" sz="4800" b="1" dirty="0" smtClean="0"/>
              <a:t>Q</a:t>
            </a:r>
            <a:r>
              <a:rPr lang="zh-TW" altLang="en-US" sz="4800" b="1" dirty="0" smtClean="0"/>
              <a:t> </a:t>
            </a:r>
            <a:r>
              <a:rPr lang="en-US" altLang="zh-TW" sz="4800" b="1" dirty="0" smtClean="0"/>
              <a:t>&amp;</a:t>
            </a:r>
            <a:r>
              <a:rPr lang="zh-TW" altLang="en-US" sz="4800" b="1" dirty="0" smtClean="0"/>
              <a:t> </a:t>
            </a:r>
            <a:r>
              <a:rPr lang="en-US" altLang="zh-TW" sz="4800" b="1" dirty="0" smtClean="0"/>
              <a:t>A</a:t>
            </a:r>
            <a:r>
              <a:rPr lang="zh-TW" altLang="en-US" sz="4800" b="1" dirty="0" smtClean="0"/>
              <a:t> </a:t>
            </a:r>
            <a:endParaRPr lang="zh-TW" altLang="en-US" sz="4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68439"/>
            <a:ext cx="1224136" cy="1323391"/>
          </a:xfrm>
          <a:prstGeom prst="roundRect">
            <a:avLst>
              <a:gd name="adj" fmla="val 2187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948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使用的資料集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7951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sz="2400" dirty="0" smtClean="0"/>
              <a:t>新竹市政府社會處便民服務常見問答集</a:t>
            </a:r>
            <a:endParaRPr lang="en-US" altLang="zh-TW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395536" y="1864343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幼兒福利及托育服務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兒童少年及家庭福利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婦女福利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老人福利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身心障礙者福利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社會救助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家庭暴力及性侵害防治服務</a:t>
            </a:r>
          </a:p>
        </p:txBody>
      </p:sp>
      <p:sp>
        <p:nvSpPr>
          <p:cNvPr id="6" name="矩形 5"/>
          <p:cNvSpPr/>
          <p:nvPr/>
        </p:nvSpPr>
        <p:spPr>
          <a:xfrm>
            <a:off x="4644008" y="185167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社工專業服務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社區發展服務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人民團體及合作社場服務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志願服務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國民年金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公益勸募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43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使用的資料集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7951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sz="2400" dirty="0"/>
              <a:t>新竹市政府資料開放平台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1864343"/>
            <a:ext cx="4896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新竹市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幼兒園名錄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新竹市依法設置哺集乳室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名單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新竹市老人福利機構一覽表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新竹市醫療機構西醫地址電話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名冊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新竹市門診戒菸合約醫療院所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名冊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新竹市醫療機構牙醫診所名冊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96544" y="1851670"/>
            <a:ext cx="3851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新竹市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中醫診所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名冊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新竹市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動物醫院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新竹市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公共圖書館通訊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新竹市終身教育學習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地圖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3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我們想解決的問題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420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資料分析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8526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資料觀察</a:t>
            </a:r>
            <a:r>
              <a:rPr lang="en-US" altLang="zh-TW" dirty="0" smtClean="0"/>
              <a:t>-</a:t>
            </a:r>
            <a:r>
              <a:rPr lang="zh-TW" altLang="en-US" dirty="0" smtClean="0"/>
              <a:t>類別次數統計</a:t>
            </a:r>
            <a:r>
              <a:rPr lang="zh-TW" altLang="en-US" dirty="0"/>
              <a:t>分析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50291"/>
              </p:ext>
            </p:extLst>
          </p:nvPr>
        </p:nvGraphicFramePr>
        <p:xfrm>
          <a:off x="5436096" y="1059582"/>
          <a:ext cx="3635896" cy="377765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847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022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88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代碼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問題集類別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筆數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人民團體及合作社場服務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兒童少年及家庭福利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國民年金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家庭暴力及性侵害防治服務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志願服務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社區發展服務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社工專業服務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J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社會救助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K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老人福利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42" y="1275606"/>
            <a:ext cx="5677554" cy="3600400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1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模型訓練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940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自然語言處理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6591"/>
            <a:ext cx="8229600" cy="338119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3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566"/>
            <a:ext cx="5693878" cy="432048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資料觀察</a:t>
            </a:r>
            <a:r>
              <a:rPr lang="en-US" altLang="zh-TW" dirty="0"/>
              <a:t>-</a:t>
            </a:r>
            <a:r>
              <a:rPr lang="zh-TW" altLang="en-US" dirty="0"/>
              <a:t>資料離散程度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1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579</Words>
  <Application>Microsoft Office PowerPoint</Application>
  <PresentationFormat>如螢幕大小 (16:9)</PresentationFormat>
  <Paragraphs>151</Paragraphs>
  <Slides>18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新竹市社會處  PIPELINE</vt:lpstr>
      <vt:lpstr>使用的資料集</vt:lpstr>
      <vt:lpstr>使用的資料集</vt:lpstr>
      <vt:lpstr>我們想解決的問題</vt:lpstr>
      <vt:lpstr>資料分析</vt:lpstr>
      <vt:lpstr>資料觀察-類別次數統計分析</vt:lpstr>
      <vt:lpstr>模型訓練</vt:lpstr>
      <vt:lpstr>自然語言處理</vt:lpstr>
      <vt:lpstr>資料觀察-資料離散程度</vt:lpstr>
      <vt:lpstr>預測結果</vt:lpstr>
      <vt:lpstr>資料分析方法與結果</vt:lpstr>
      <vt:lpstr>XGB分析結果</vt:lpstr>
      <vt:lpstr>XGB錯誤分析</vt:lpstr>
      <vt:lpstr>解決方案-社會處機能地圖</vt:lpstr>
      <vt:lpstr>解決方案-社會處PIPELINE</vt:lpstr>
      <vt:lpstr>DEMO</vt:lpstr>
      <vt:lpstr>結論</vt:lpstr>
      <vt:lpstr>Q &amp; A 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38</cp:revision>
  <dcterms:created xsi:type="dcterms:W3CDTF">2017-11-25T04:53:59Z</dcterms:created>
  <dcterms:modified xsi:type="dcterms:W3CDTF">2017-11-26T06:42:46Z</dcterms:modified>
</cp:coreProperties>
</file>