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81" r:id="rId6"/>
    <p:sldId id="270" r:id="rId7"/>
    <p:sldId id="259" r:id="rId8"/>
    <p:sldId id="272" r:id="rId9"/>
    <p:sldId id="268" r:id="rId10"/>
    <p:sldId id="262" r:id="rId11"/>
    <p:sldId id="273" r:id="rId12"/>
    <p:sldId id="261" r:id="rId13"/>
    <p:sldId id="266" r:id="rId14"/>
    <p:sldId id="275" r:id="rId15"/>
    <p:sldId id="279" r:id="rId16"/>
    <p:sldId id="276" r:id="rId17"/>
    <p:sldId id="267" r:id="rId18"/>
    <p:sldId id="274" r:id="rId19"/>
    <p:sldId id="260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綠色，預測真的錯誤</a:t>
            </a:r>
            <a:endParaRPr lang="en-US" altLang="zh-TW" dirty="0" smtClean="0"/>
          </a:p>
          <a:p>
            <a:r>
              <a:rPr lang="zh-TW" altLang="en-US" dirty="0" smtClean="0"/>
              <a:t>紅色，預測更正確唷</a:t>
            </a:r>
            <a:endParaRPr lang="en-US" altLang="zh-TW" dirty="0" smtClean="0"/>
          </a:p>
          <a:p>
            <a:r>
              <a:rPr lang="zh-TW" altLang="en-US" dirty="0" smtClean="0"/>
              <a:t>黃色，原分類和預測的結果都差強人意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23478"/>
            <a:ext cx="1025426" cy="11085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7677000" y="123477"/>
            <a:ext cx="1359495" cy="110856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sinchu-whatchdog.herokuapp.com/roadmap/inde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2" y="1563638"/>
            <a:ext cx="1344584" cy="14536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064" y="168525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新竹市社會處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</a:b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PIPELINE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48328">
                    <a:schemeClr val="accent4"/>
                  </a:gs>
                  <a:gs pos="69000">
                    <a:srgbClr val="C6625F"/>
                  </a:gs>
                  <a:gs pos="100000">
                    <a:srgbClr val="F7A7DA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3003798"/>
            <a:ext cx="6400800" cy="1314450"/>
          </a:xfrm>
        </p:spPr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消費支出與生活品質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預測結果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錯誤分析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91167"/>
              </p:ext>
            </p:extLst>
          </p:nvPr>
        </p:nvGraphicFramePr>
        <p:xfrm>
          <a:off x="107504" y="987574"/>
          <a:ext cx="9001000" cy="412953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52528"/>
                <a:gridCol w="2346752"/>
                <a:gridCol w="1901720"/>
              </a:tblGrid>
              <a:tr h="288032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uestion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Category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rediction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請問親子館位置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館內設施及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會員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預約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課程及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活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動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開放時間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69083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如何查詢新竹巿親子館「新手父母教室」的課程內容及上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課時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如何報名？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972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離婚後孩子監護權歸我，還需要前夫的同意才能出養孩子嗎？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請問免費法律諮詢及心理諮商服務項目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服務地點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時間 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 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資格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257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特殊境遇家庭兒童托育津貼如何申請？補助額度如何？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</a:tr>
              <a:tr h="27221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如何申請老花眼鏡、拐杖補助？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如何申請安置兒童日托中心之補助？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402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誰容易成為人口販運被害人？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申請籌組人民團體之條件為何？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申請人民團體應附書表及證件為何？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362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如何加入志工行列？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zh-TW" altLang="en-US" dirty="0"/>
              <a:t>機能地圖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04948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hsinchu-whatchdog.herokuapp.com/roadmap/index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91630"/>
            <a:ext cx="8333913" cy="36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1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2742"/>
            <a:ext cx="3352800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2987824" y="987574"/>
            <a:ext cx="3024336" cy="5055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940152" y="987574"/>
            <a:ext cx="3024336" cy="50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04056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DEMO</a:t>
            </a:r>
            <a:endParaRPr lang="zh-TW" altLang="en-US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2357"/>
            <a:ext cx="6142932" cy="3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832048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Q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&amp;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A</a:t>
            </a:r>
            <a:r>
              <a:rPr lang="zh-TW" altLang="en-US" sz="4800" b="1" dirty="0" smtClean="0"/>
              <a:t> </a:t>
            </a:r>
            <a:endParaRPr lang="zh-TW" altLang="en-US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563638"/>
            <a:ext cx="4258816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 smtClean="0"/>
              <a:t>主題</a:t>
            </a:r>
            <a:r>
              <a:rPr lang="zh-TW" altLang="en-US" sz="2800" dirty="0"/>
              <a:t>：消費支出與生活</a:t>
            </a:r>
            <a:r>
              <a:rPr lang="zh-TW" altLang="en-US" sz="2800" dirty="0" smtClean="0"/>
              <a:t>品質</a:t>
            </a:r>
            <a:endParaRPr lang="en-US" altLang="zh-TW" sz="2800" dirty="0" smtClean="0"/>
          </a:p>
          <a:p>
            <a:pPr>
              <a:lnSpc>
                <a:spcPct val="120000"/>
              </a:lnSpc>
            </a:pPr>
            <a:r>
              <a:rPr lang="zh-TW" altLang="en-US" sz="2800" dirty="0" smtClean="0"/>
              <a:t>區域：新竹市</a:t>
            </a:r>
            <a:endParaRPr lang="en-US" altLang="zh-TW" sz="2800" dirty="0" smtClean="0"/>
          </a:p>
          <a:p>
            <a:pPr>
              <a:lnSpc>
                <a:spcPct val="120000"/>
              </a:lnSpc>
            </a:pPr>
            <a:r>
              <a:rPr lang="zh-TW" altLang="en-US" sz="2800" dirty="0" smtClean="0"/>
              <a:t>使用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資料集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600" dirty="0" smtClean="0"/>
              <a:t>新竹市政府社會處便民服務常見問答集</a:t>
            </a:r>
            <a:endParaRPr lang="en-US" altLang="zh-TW" sz="2600" dirty="0" smtClean="0"/>
          </a:p>
          <a:p>
            <a:pPr lvl="1">
              <a:lnSpc>
                <a:spcPct val="120000"/>
              </a:lnSpc>
            </a:pPr>
            <a:r>
              <a:rPr lang="zh-TW" altLang="en-US" sz="2600" dirty="0"/>
              <a:t>新竹市政府資料開放平台</a:t>
            </a:r>
          </a:p>
          <a:p>
            <a:pPr lvl="1">
              <a:lnSpc>
                <a:spcPct val="120000"/>
              </a:lnSpc>
            </a:pPr>
            <a:endParaRPr lang="zh-TW" altLang="en-US" sz="2600" dirty="0" smtClean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896544" y="1563638"/>
            <a:ext cx="4572000" cy="276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我們想解決的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問題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資料分析方法與結果</a:t>
            </a:r>
            <a:endParaRPr lang="en-US" altLang="zh-TW" sz="22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解決方案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社會處機能地圖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社會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2200" dirty="0" smtClean="0">
                <a:latin typeface="微軟正黑體" pitchFamily="34" charset="-120"/>
                <a:ea typeface="微軟正黑體" pitchFamily="34" charset="-120"/>
              </a:rPr>
              <a:t>PIPELINE</a:t>
            </a:r>
            <a:endParaRPr lang="en-US" altLang="zh-TW" sz="2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/>
              <a:t>新竹市政府社會處便民服務常見問答集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18643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幼兒福利及托育服務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兒童少年及家庭福利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婦女福利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老人福利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身心障礙者福利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社會救助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家庭暴力及性侵害防治服務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18516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社工專業服務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社區發展服務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人民團體及合作社場服務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志願服務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國民年金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公益勸募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新竹市政府資料開放平台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3528" y="1864343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幼兒園名錄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新竹市依法設置哺集乳室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新竹市老人福利機構一覽表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新竹市醫療機構西醫地址電話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新竹市門診戒菸合約醫療院所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新竹市醫療機構牙醫診所名冊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6544" y="1851670"/>
            <a:ext cx="385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中醫診所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動物醫院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公共圖書館通訊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新竹市終身教育學習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地圖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我們想解決的問題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2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資料分析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模型訓練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94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627</Words>
  <Application>Microsoft Office PowerPoint</Application>
  <PresentationFormat>如螢幕大小 (16:9)</PresentationFormat>
  <Paragraphs>163</Paragraphs>
  <Slides>19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新竹市社會處  PIPELINE</vt:lpstr>
      <vt:lpstr>Outline</vt:lpstr>
      <vt:lpstr>使用的資料集</vt:lpstr>
      <vt:lpstr>使用的資料集</vt:lpstr>
      <vt:lpstr>我們想解決的問題</vt:lpstr>
      <vt:lpstr>資料分析</vt:lpstr>
      <vt:lpstr>資料觀察-類別次數統計分析</vt:lpstr>
      <vt:lpstr>模型訓練</vt:lpstr>
      <vt:lpstr>自然語言處理</vt:lpstr>
      <vt:lpstr>資料觀察-資料離散程度</vt:lpstr>
      <vt:lpstr>預測結果</vt:lpstr>
      <vt:lpstr>資料分析方法與結果</vt:lpstr>
      <vt:lpstr>XGB分析結果</vt:lpstr>
      <vt:lpstr>XGB錯誤分析</vt:lpstr>
      <vt:lpstr>解決方案-社會處機能地圖</vt:lpstr>
      <vt:lpstr>解決方案-社會處PIPELINE</vt:lpstr>
      <vt:lpstr>DEMO</vt:lpstr>
      <vt:lpstr>結論</vt:lpstr>
      <vt:lpstr>Q &amp; A 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</cp:revision>
  <dcterms:created xsi:type="dcterms:W3CDTF">2017-11-25T04:53:59Z</dcterms:created>
  <dcterms:modified xsi:type="dcterms:W3CDTF">2017-11-26T06:09:18Z</dcterms:modified>
</cp:coreProperties>
</file>