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Wang" initials="JW" lastIdx="1" clrIdx="0">
    <p:extLst>
      <p:ext uri="{19B8F6BF-5375-455C-9EA6-DF929625EA0E}">
        <p15:presenceInfo xmlns:p15="http://schemas.microsoft.com/office/powerpoint/2012/main" userId="689ed1cd0c8909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51" autoAdjust="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5409E-374F-40EB-BA9C-37585009BAD7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96CF7-7D84-43BC-812D-D5EF40E7B7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533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技術</a:t>
            </a:r>
            <a:r>
              <a:rPr lang="en-US" altLang="zh-TW" dirty="0" smtClean="0"/>
              <a:t>: </a:t>
            </a:r>
            <a:r>
              <a:rPr lang="zh-TW" altLang="en-US" dirty="0" smtClean="0"/>
              <a:t>現有技術的組合</a:t>
            </a:r>
          </a:p>
          <a:p>
            <a:r>
              <a:rPr lang="zh-TW" altLang="en-US" dirty="0" smtClean="0"/>
              <a:t>設計創新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Iphone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UX</a:t>
            </a:r>
          </a:p>
          <a:p>
            <a:r>
              <a:rPr lang="zh-TW" altLang="en-US" dirty="0" smtClean="0"/>
              <a:t>商業模式的創新</a:t>
            </a:r>
            <a:r>
              <a:rPr lang="en-US" altLang="zh-TW" dirty="0" smtClean="0"/>
              <a:t>: App store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96CF7-7D84-43BC-812D-D5EF40E7B7A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6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54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7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5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11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3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23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3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62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8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F950-7676-4473-B457-67C675B29962}" type="datetimeFigureOut">
              <a:rPr lang="zh-TW" altLang="en-US" smtClean="0"/>
              <a:t>2018/6/27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F3E88-8493-45F7-B03C-A6C16A5E17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讓大象飛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2018.06.27</a:t>
            </a:r>
          </a:p>
          <a:p>
            <a:r>
              <a:rPr lang="zh-TW" altLang="en-US" dirty="0" smtClean="0"/>
              <a:t>北京</a:t>
            </a:r>
            <a:endParaRPr lang="en-US" altLang="zh-TW" dirty="0" smtClean="0"/>
          </a:p>
          <a:p>
            <a:r>
              <a:rPr lang="zh-TW" altLang="en-US" dirty="0" smtClean="0"/>
              <a:t>王選</a:t>
            </a:r>
            <a:r>
              <a:rPr lang="zh-TW" altLang="en-US" dirty="0"/>
              <a:t>仲</a:t>
            </a:r>
          </a:p>
        </p:txBody>
      </p:sp>
      <p:sp>
        <p:nvSpPr>
          <p:cNvPr id="4" name="AutoShape 2" descr="ãè®å¤§è±¡é£ãçåçæå°çµ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12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作者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steven</a:t>
            </a:r>
            <a:r>
              <a:rPr lang="en-US" altLang="zh-TW" dirty="0" smtClean="0"/>
              <a:t> S. Hoffman</a:t>
            </a:r>
          </a:p>
          <a:p>
            <a:r>
              <a:rPr lang="zh-TW" altLang="en-US" dirty="0" smtClean="0"/>
              <a:t>大綱</a:t>
            </a:r>
            <a:r>
              <a:rPr lang="en-US" altLang="zh-TW" dirty="0" smtClean="0"/>
              <a:t>:</a:t>
            </a:r>
            <a:r>
              <a:rPr lang="zh-TW" altLang="en-US" dirty="0" smtClean="0"/>
              <a:t> 以企業創業的不同階段作為脈絡，以原則配以故事，描述創新過程當中應該避開的各式地雷。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727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技術陷阱</a:t>
            </a:r>
            <a:r>
              <a:rPr lang="en-US" altLang="zh-TW" dirty="0" smtClean="0"/>
              <a:t>:</a:t>
            </a:r>
            <a:r>
              <a:rPr lang="zh-TW" altLang="en-US" dirty="0" smtClean="0"/>
              <a:t> 別去解決不需要解決的問題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重點</a:t>
            </a:r>
            <a:r>
              <a:rPr lang="en-US" altLang="zh-TW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絕大多數的獨角獸沒有任何專利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Uber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Airbnb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Spotify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Dropbox</a:t>
            </a:r>
            <a:r>
              <a:rPr lang="zh-TW" altLang="en-US" dirty="0" smtClean="0"/>
              <a:t>、</a:t>
            </a:r>
            <a:r>
              <a:rPr lang="en-US" altLang="zh-TW" dirty="0" smtClean="0"/>
              <a:t>Evernote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Udecity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SurveyMonkey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技術來源</a:t>
            </a:r>
            <a:r>
              <a:rPr lang="en-US" altLang="zh-TW" dirty="0" smtClean="0"/>
              <a:t>:</a:t>
            </a:r>
            <a:r>
              <a:rPr lang="zh-TW" altLang="en-US" dirty="0" smtClean="0"/>
              <a:t> 現有技術的組合、開放原始碼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重點是市場、商業模式與設計創新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技術是扼殺創新的殺手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90%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都是在解決實際上並不存在的問題</a:t>
            </a:r>
            <a:endParaRPr lang="en-US" altLang="zh-TW" dirty="0" smtClean="0"/>
          </a:p>
          <a:p>
            <a:r>
              <a:rPr lang="zh-TW" altLang="en-US" dirty="0" smtClean="0"/>
              <a:t>書中</a:t>
            </a:r>
            <a:r>
              <a:rPr lang="en-US" altLang="zh-TW" dirty="0" smtClean="0"/>
              <a:t>case: Apple</a:t>
            </a:r>
          </a:p>
          <a:p>
            <a:r>
              <a:rPr lang="zh-TW" altLang="en-US" dirty="0" smtClean="0"/>
              <a:t>個人</a:t>
            </a:r>
            <a:r>
              <a:rPr lang="en-US" altLang="zh-TW" dirty="0" smtClean="0"/>
              <a:t>case: </a:t>
            </a:r>
            <a:r>
              <a:rPr lang="en-US" altLang="zh-TW" dirty="0" err="1" smtClean="0"/>
              <a:t>SimCorpFinder</a:t>
            </a:r>
            <a:r>
              <a:rPr lang="zh-TW" altLang="en-US" dirty="0"/>
              <a:t>、</a:t>
            </a:r>
            <a:r>
              <a:rPr lang="zh-TW" altLang="en-US" dirty="0" smtClean="0"/>
              <a:t>新竹黑客松</a:t>
            </a:r>
            <a:r>
              <a:rPr lang="en-US" altLang="zh-TW" dirty="0"/>
              <a:t>(</a:t>
            </a:r>
            <a:r>
              <a:rPr lang="zh-TW" altLang="en-US" dirty="0" smtClean="0"/>
              <a:t>民眾</a:t>
            </a:r>
            <a:r>
              <a:rPr lang="en-US" altLang="zh-TW" dirty="0" smtClean="0"/>
              <a:t>QA</a:t>
            </a:r>
            <a:r>
              <a:rPr lang="zh-TW" altLang="en-US" dirty="0" smtClean="0"/>
              <a:t>分類器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、音樂助眠</a:t>
            </a:r>
            <a:r>
              <a:rPr lang="zh-TW" altLang="en-US" dirty="0"/>
              <a:t>、</a:t>
            </a:r>
            <a:r>
              <a:rPr lang="en-US" altLang="zh-TW" dirty="0" smtClean="0"/>
              <a:t>babysitter</a:t>
            </a:r>
            <a:r>
              <a:rPr lang="zh-TW" altLang="en-US" dirty="0" smtClean="0"/>
              <a:t>、租賃追蹤工具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28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163</Words>
  <Application>Microsoft Office PowerPoint</Application>
  <PresentationFormat>寬螢幕</PresentationFormat>
  <Paragraphs>20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讓大象飛</vt:lpstr>
      <vt:lpstr>簡介</vt:lpstr>
      <vt:lpstr>技術陷阱: 別去解決不需要解決的問題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讓大象飛</dc:title>
  <dc:creator>Jeremy Wang</dc:creator>
  <cp:lastModifiedBy>Jeremy Wang</cp:lastModifiedBy>
  <cp:revision>4</cp:revision>
  <dcterms:created xsi:type="dcterms:W3CDTF">2018-06-27T05:17:30Z</dcterms:created>
  <dcterms:modified xsi:type="dcterms:W3CDTF">2018-06-27T05:56:03Z</dcterms:modified>
</cp:coreProperties>
</file>