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4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7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1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2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3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0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atWang/pythonTutorial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Python_2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20170927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3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(</a:t>
            </a:r>
            <a:r>
              <a:rPr lang="en-US" altLang="zh-TW" dirty="0" smtClean="0">
                <a:hlinkClick r:id="rId2"/>
              </a:rPr>
              <a:t>Downloads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</a:t>
            </a:r>
            <a:r>
              <a:rPr lang="zh-TW" altLang="en-US" dirty="0" smtClean="0"/>
              <a:t>本地</a:t>
            </a:r>
            <a:r>
              <a:rPr lang="zh-TW" altLang="en-US" dirty="0"/>
              <a:t>端</a:t>
            </a:r>
            <a:r>
              <a:rPr lang="en-US" altLang="zh-TW" dirty="0" smtClean="0"/>
              <a:t>repo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status:</a:t>
            </a:r>
            <a:r>
              <a:rPr lang="zh-TW" altLang="en-US" dirty="0" smtClean="0">
                <a:solidFill>
                  <a:srgbClr val="FF0000"/>
                </a:solidFill>
              </a:rPr>
              <a:t> 查看狀態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&lt;repo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 (</a:t>
            </a:r>
            <a:r>
              <a:rPr lang="en-US" altLang="zh-TW" dirty="0" smtClean="0">
                <a:hlinkClick r:id="rId3"/>
              </a:rPr>
              <a:t>https://github.com/GoatWang/pythonTutorial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add &lt;file name</a:t>
            </a:r>
            <a:r>
              <a:rPr lang="en-US" altLang="zh-TW" dirty="0" smtClean="0">
                <a:solidFill>
                  <a:srgbClr val="FF0000"/>
                </a:solidFill>
              </a:rPr>
              <a:t>&gt;: </a:t>
            </a:r>
            <a:r>
              <a:rPr lang="zh-TW" altLang="en-US" dirty="0" smtClean="0">
                <a:solidFill>
                  <a:srgbClr val="FF0000"/>
                </a:solidFill>
              </a:rPr>
              <a:t>增加要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pull: </a:t>
            </a:r>
            <a:r>
              <a:rPr lang="zh-TW" altLang="en-US" dirty="0" smtClean="0">
                <a:solidFill>
                  <a:srgbClr val="FF0000"/>
                </a:solidFill>
              </a:rPr>
              <a:t>抓下我</a:t>
            </a:r>
            <a:r>
              <a:rPr lang="en-US" altLang="zh-TW" dirty="0" smtClean="0">
                <a:solidFill>
                  <a:srgbClr val="FF0000"/>
                </a:solidFill>
              </a:rPr>
              <a:t>push</a:t>
            </a:r>
            <a:r>
              <a:rPr lang="zh-TW" altLang="en-US" dirty="0" smtClean="0">
                <a:solidFill>
                  <a:srgbClr val="FF0000"/>
                </a:solidFill>
              </a:rPr>
              <a:t>上去的檔案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commit –m “&lt;commit message</a:t>
            </a:r>
            <a:r>
              <a:rPr lang="en-US" altLang="zh-TW" dirty="0" smtClean="0">
                <a:solidFill>
                  <a:srgbClr val="FF0000"/>
                </a:solidFill>
              </a:rPr>
              <a:t>&gt;”:</a:t>
            </a:r>
            <a:r>
              <a:rPr lang="zh-TW" altLang="en-US" dirty="0" smtClean="0">
                <a:solidFill>
                  <a:srgbClr val="FF0000"/>
                </a:solidFill>
              </a:rPr>
              <a:t> 告一段落，加入</a:t>
            </a:r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&lt;filename&gt;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&lt;repo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&gt;: push </a:t>
            </a:r>
            <a:r>
              <a:rPr lang="zh-TW" altLang="en-US" dirty="0" smtClean="0"/>
              <a:t>上去</a:t>
            </a:r>
            <a:r>
              <a:rPr lang="en-US" altLang="zh-TW" dirty="0" smtClean="0"/>
              <a:t>server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 out &lt;branch name/commit id&gt;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&lt;commit id&gt;</a:t>
            </a:r>
          </a:p>
        </p:txBody>
      </p:sp>
    </p:spTree>
    <p:extLst>
      <p:ext uri="{BB962C8B-B14F-4D97-AF65-F5344CB8AC3E}">
        <p14:creationId xmlns:p14="http://schemas.microsoft.com/office/powerpoint/2010/main" val="171941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ype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: binary, hexadecimal,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bool: “is” vs “==“</a:t>
            </a:r>
          </a:p>
          <a:p>
            <a:r>
              <a:rPr lang="en-US" altLang="zh-TW" dirty="0" smtClean="0"/>
              <a:t>fraction:</a:t>
            </a:r>
            <a:r>
              <a:rPr lang="zh-TW" altLang="en-US" dirty="0"/>
              <a:t>三元運算子</a:t>
            </a:r>
            <a:r>
              <a:rPr lang="en-US" altLang="zh-TW" dirty="0"/>
              <a:t>(ternary conditional operator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list </a:t>
            </a:r>
            <a:r>
              <a:rPr lang="en-US" altLang="zh-TW" dirty="0"/>
              <a:t>: </a:t>
            </a:r>
            <a:r>
              <a:rPr lang="en-US" altLang="zh-TW" dirty="0" smtClean="0"/>
              <a:t>announcement, append, pop, index slicing, extend, sorted, index, count, set, copy, iteration, enumerate</a:t>
            </a:r>
          </a:p>
          <a:p>
            <a:r>
              <a:rPr lang="en-US" altLang="zh-TW" dirty="0" err="1"/>
              <a:t>dict</a:t>
            </a:r>
            <a:r>
              <a:rPr lang="en-US" altLang="zh-TW" dirty="0"/>
              <a:t> : </a:t>
            </a:r>
            <a:r>
              <a:rPr lang="en-US" altLang="zh-TW" dirty="0" smtClean="0"/>
              <a:t>announcement, call(index, get), pop, iteration, sorted, Counter 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 : </a:t>
            </a:r>
            <a:r>
              <a:rPr lang="en-US" altLang="zh-TW" dirty="0" err="1" smtClean="0"/>
              <a:t>startswith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endswith</a:t>
            </a:r>
            <a:r>
              <a:rPr lang="en-US" altLang="zh-TW" dirty="0" smtClean="0"/>
              <a:t>, lower, upper, split, replace, encode, decode, format, re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07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 and File Writer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open(“&lt;filename&gt;”, ‘&lt;r or w&gt;’, encoding=‘utf8’)</a:t>
            </a:r>
            <a:endParaRPr lang="en-US" altLang="zh-TW" dirty="0"/>
          </a:p>
          <a:p>
            <a:r>
              <a:rPr lang="en-US" altLang="zh-TW" dirty="0" smtClean="0"/>
              <a:t>pandas: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lvl="1"/>
            <a:r>
              <a:rPr lang="en-US" altLang="zh-TW" dirty="0" err="1"/>
              <a:t>t</a:t>
            </a:r>
            <a:r>
              <a:rPr lang="en-US" altLang="zh-TW" dirty="0" err="1" smtClean="0"/>
              <a:t>o_csv</a:t>
            </a:r>
            <a:r>
              <a:rPr lang="en-US" altLang="zh-TW" dirty="0" smtClean="0"/>
              <a:t>(‘&lt;filename&gt;’)</a:t>
            </a:r>
          </a:p>
          <a:p>
            <a:pPr lvl="1"/>
            <a:r>
              <a:rPr lang="en-US" altLang="zh-TW" dirty="0" err="1" smtClean="0"/>
              <a:t>to_json</a:t>
            </a:r>
            <a:r>
              <a:rPr lang="en-US" altLang="zh-TW" dirty="0" smtClean="0"/>
              <a:t>(‘</a:t>
            </a:r>
            <a:r>
              <a:rPr lang="en-US" altLang="zh-TW" dirty="0"/>
              <a:t>&lt;filename&gt;</a:t>
            </a:r>
            <a:r>
              <a:rPr lang="en-US" altLang="zh-TW" dirty="0" smtClean="0"/>
              <a:t>’)</a:t>
            </a:r>
          </a:p>
          <a:p>
            <a:r>
              <a:rPr lang="en-US" altLang="zh-TW" dirty="0" err="1"/>
              <a:t>j</a:t>
            </a:r>
            <a:r>
              <a:rPr lang="en-US" altLang="zh-TW" dirty="0" err="1" smtClean="0"/>
              <a:t>son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json.dump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json.loads</a:t>
            </a:r>
            <a:r>
              <a:rPr lang="en-US" altLang="zh-TW" smtClean="0"/>
              <a:t>(</a:t>
            </a:r>
            <a:r>
              <a:rPr lang="en-US" altLang="zh-TW"/>
              <a:t>‘&lt;filename&gt;’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79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Terminal File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rm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&gt;: delete</a:t>
            </a:r>
          </a:p>
          <a:p>
            <a:r>
              <a:rPr lang="en-US" altLang="zh-TW" dirty="0" err="1" smtClean="0"/>
              <a:t>cp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original_file_name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target_file_name</a:t>
            </a:r>
            <a:r>
              <a:rPr lang="en-US" altLang="zh-TW" dirty="0" smtClean="0"/>
              <a:t>&gt;: copy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directory_name</a:t>
            </a:r>
            <a:r>
              <a:rPr lang="en-US" altLang="zh-TW" dirty="0" smtClean="0"/>
              <a:t>&gt;: make directory(</a:t>
            </a:r>
            <a:r>
              <a:rPr lang="zh-TW" altLang="en-US" dirty="0" smtClean="0"/>
              <a:t>文件夾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cd &lt;</a:t>
            </a:r>
            <a:r>
              <a:rPr lang="en-US" altLang="zh-TW" dirty="0" err="1" smtClean="0"/>
              <a:t>directory_name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 directory(cd ..= </a:t>
            </a:r>
            <a:r>
              <a:rPr lang="zh-TW" altLang="en-US" dirty="0" smtClean="0"/>
              <a:t>到上一層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ls: list all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8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261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Python_2</vt:lpstr>
      <vt:lpstr>Git (Downloads)</vt:lpstr>
      <vt:lpstr>Type </vt:lpstr>
      <vt:lpstr>File Reader and File Writer</vt:lpstr>
      <vt:lpstr>Terminal File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Python_2</dc:title>
  <dc:creator>Jeremy Wang</dc:creator>
  <cp:lastModifiedBy>Jeremy Wang</cp:lastModifiedBy>
  <cp:revision>12</cp:revision>
  <dcterms:created xsi:type="dcterms:W3CDTF">2017-09-27T00:06:14Z</dcterms:created>
  <dcterms:modified xsi:type="dcterms:W3CDTF">2017-09-28T02:17:55Z</dcterms:modified>
</cp:coreProperties>
</file>