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86B-B0B4-4D57-AB4B-A3C142A2B6B7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7210-D5FD-4D39-9F5E-B4A09A02B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66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86B-B0B4-4D57-AB4B-A3C142A2B6B7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7210-D5FD-4D39-9F5E-B4A09A02B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89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86B-B0B4-4D57-AB4B-A3C142A2B6B7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7210-D5FD-4D39-9F5E-B4A09A02B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09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86B-B0B4-4D57-AB4B-A3C142A2B6B7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7210-D5FD-4D39-9F5E-B4A09A02B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94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86B-B0B4-4D57-AB4B-A3C142A2B6B7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7210-D5FD-4D39-9F5E-B4A09A02B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70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86B-B0B4-4D57-AB4B-A3C142A2B6B7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7210-D5FD-4D39-9F5E-B4A09A02B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15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86B-B0B4-4D57-AB4B-A3C142A2B6B7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7210-D5FD-4D39-9F5E-B4A09A02B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25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86B-B0B4-4D57-AB4B-A3C142A2B6B7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7210-D5FD-4D39-9F5E-B4A09A02B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34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86B-B0B4-4D57-AB4B-A3C142A2B6B7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7210-D5FD-4D39-9F5E-B4A09A02B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46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86B-B0B4-4D57-AB4B-A3C142A2B6B7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7210-D5FD-4D39-9F5E-B4A09A02B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90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86B-B0B4-4D57-AB4B-A3C142A2B6B7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7210-D5FD-4D39-9F5E-B4A09A02B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29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0F86B-B0B4-4D57-AB4B-A3C142A2B6B7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77210-D5FD-4D39-9F5E-B4A09A02B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70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atWang/pythonTutorial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Python_2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20170927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736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(</a:t>
            </a:r>
            <a:r>
              <a:rPr lang="en-US" altLang="zh-TW" dirty="0" smtClean="0">
                <a:hlinkClick r:id="rId2"/>
              </a:rPr>
              <a:t>Downloads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init</a:t>
            </a:r>
            <a:endParaRPr lang="en-US" altLang="zh-TW" dirty="0" smtClean="0"/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clone &lt;repo 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&gt; (</a:t>
            </a:r>
            <a:r>
              <a:rPr lang="en-US" altLang="zh-TW" dirty="0" smtClean="0">
                <a:hlinkClick r:id="rId3"/>
              </a:rPr>
              <a:t>https://github.com/GoatWang/pythonTutorial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add &lt;file name&gt;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fetch/pull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commit –m “&lt;commit message&gt;”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diff &lt;filename&gt;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push &lt;repo 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&gt;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log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 out &lt;branch name/commit id&gt;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reset &lt;commit id&gt;</a:t>
            </a:r>
          </a:p>
        </p:txBody>
      </p:sp>
    </p:spTree>
    <p:extLst>
      <p:ext uri="{BB962C8B-B14F-4D97-AF65-F5344CB8AC3E}">
        <p14:creationId xmlns:p14="http://schemas.microsoft.com/office/powerpoint/2010/main" val="171941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ype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Int</a:t>
            </a:r>
            <a:r>
              <a:rPr lang="en-US" altLang="zh-TW" dirty="0" smtClean="0"/>
              <a:t>: binary, hexadecimal,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bool: “is” vs “==“</a:t>
            </a:r>
          </a:p>
          <a:p>
            <a:r>
              <a:rPr lang="en-US" altLang="zh-TW" dirty="0" smtClean="0"/>
              <a:t>fraction:</a:t>
            </a:r>
            <a:r>
              <a:rPr lang="zh-TW" altLang="en-US" dirty="0"/>
              <a:t>三元運算子</a:t>
            </a:r>
            <a:r>
              <a:rPr lang="en-US" altLang="zh-TW" dirty="0"/>
              <a:t>(ternary conditional operator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list </a:t>
            </a:r>
            <a:r>
              <a:rPr lang="en-US" altLang="zh-TW" dirty="0"/>
              <a:t>: </a:t>
            </a:r>
            <a:r>
              <a:rPr lang="en-US" altLang="zh-TW" dirty="0" smtClean="0"/>
              <a:t>announcement, append, pop, index slicing, extend, sorted, index, count, set, copy, iteration, enumerate</a:t>
            </a:r>
          </a:p>
          <a:p>
            <a:r>
              <a:rPr lang="en-US" altLang="zh-TW" dirty="0" err="1"/>
              <a:t>dict</a:t>
            </a:r>
            <a:r>
              <a:rPr lang="en-US" altLang="zh-TW" dirty="0"/>
              <a:t> : </a:t>
            </a:r>
            <a:r>
              <a:rPr lang="en-US" altLang="zh-TW" dirty="0" smtClean="0"/>
              <a:t>announcement, call(index, get), pop, iteration, sorted, Counter </a:t>
            </a:r>
          </a:p>
          <a:p>
            <a:r>
              <a:rPr lang="en-US" altLang="zh-TW" dirty="0" err="1"/>
              <a:t>str</a:t>
            </a:r>
            <a:r>
              <a:rPr lang="en-US" altLang="zh-TW" dirty="0"/>
              <a:t> : </a:t>
            </a:r>
            <a:r>
              <a:rPr lang="en-US" altLang="zh-TW" dirty="0" err="1" smtClean="0"/>
              <a:t>startswith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endswith</a:t>
            </a:r>
            <a:r>
              <a:rPr lang="en-US" altLang="zh-TW" dirty="0" smtClean="0"/>
              <a:t>, lower, upper, split, replace, encode, decode, format, re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407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Reader and File Writer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079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Terminal File Operation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rm</a:t>
            </a:r>
            <a:r>
              <a:rPr lang="en-US" altLang="zh-TW" dirty="0" smtClean="0"/>
              <a:t> –</a:t>
            </a:r>
            <a:r>
              <a:rPr lang="en-US" altLang="zh-TW" dirty="0" err="1" smtClean="0"/>
              <a:t>rf</a:t>
            </a:r>
            <a:r>
              <a:rPr lang="en-US" altLang="zh-TW" dirty="0" smtClean="0"/>
              <a:t> &lt;</a:t>
            </a:r>
            <a:r>
              <a:rPr lang="en-US" altLang="zh-TW" dirty="0" err="1" smtClean="0"/>
              <a:t>file_name</a:t>
            </a:r>
            <a:r>
              <a:rPr lang="en-US" altLang="zh-TW" dirty="0" smtClean="0"/>
              <a:t>&gt;: delete</a:t>
            </a:r>
          </a:p>
          <a:p>
            <a:r>
              <a:rPr lang="en-US" altLang="zh-TW" dirty="0" err="1" smtClean="0"/>
              <a:t>cp</a:t>
            </a:r>
            <a:r>
              <a:rPr lang="en-US" altLang="zh-TW" dirty="0" smtClean="0"/>
              <a:t> &lt;</a:t>
            </a:r>
            <a:r>
              <a:rPr lang="en-US" altLang="zh-TW" dirty="0" err="1" smtClean="0"/>
              <a:t>original_file_name</a:t>
            </a:r>
            <a:r>
              <a:rPr lang="en-US" altLang="zh-TW" dirty="0" smtClean="0"/>
              <a:t>&gt; &lt;</a:t>
            </a:r>
            <a:r>
              <a:rPr lang="en-US" altLang="zh-TW" dirty="0" err="1" smtClean="0"/>
              <a:t>target_file_name</a:t>
            </a:r>
            <a:r>
              <a:rPr lang="en-US" altLang="zh-TW" dirty="0" smtClean="0"/>
              <a:t>&gt;: copy</a:t>
            </a:r>
          </a:p>
          <a:p>
            <a:r>
              <a:rPr lang="en-US" altLang="zh-TW" dirty="0" err="1" smtClean="0"/>
              <a:t>mkdir</a:t>
            </a:r>
            <a:r>
              <a:rPr lang="en-US" altLang="zh-TW" dirty="0" smtClean="0"/>
              <a:t> &lt;</a:t>
            </a:r>
            <a:r>
              <a:rPr lang="en-US" altLang="zh-TW" dirty="0" err="1" smtClean="0"/>
              <a:t>directory_name</a:t>
            </a:r>
            <a:r>
              <a:rPr lang="en-US" altLang="zh-TW" dirty="0" smtClean="0"/>
              <a:t>&gt;: make directory(</a:t>
            </a:r>
            <a:r>
              <a:rPr lang="zh-TW" altLang="en-US" dirty="0" smtClean="0"/>
              <a:t>文件夾</a:t>
            </a:r>
            <a:r>
              <a:rPr lang="en-US" altLang="zh-TW" dirty="0" smtClean="0"/>
              <a:t>)</a:t>
            </a:r>
          </a:p>
          <a:p>
            <a:r>
              <a:rPr lang="en-US" altLang="zh-TW" smtClean="0"/>
              <a:t>cd &lt;directory_name&gt;:</a:t>
            </a:r>
            <a:r>
              <a:rPr lang="zh-TW" altLang="en-US" smtClean="0"/>
              <a:t> </a:t>
            </a:r>
            <a:r>
              <a:rPr lang="en-US" altLang="zh-TW" dirty="0" smtClean="0"/>
              <a:t>change directory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08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188</Words>
  <Application>Microsoft Office PowerPoint</Application>
  <PresentationFormat>寬螢幕</PresentationFormat>
  <Paragraphs>28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Python_2</vt:lpstr>
      <vt:lpstr>Git (Downloads)</vt:lpstr>
      <vt:lpstr>Type </vt:lpstr>
      <vt:lpstr>File Reader and File Writer</vt:lpstr>
      <vt:lpstr>Terminal File Operation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Python_2</dc:title>
  <dc:creator>Jeremy Wang</dc:creator>
  <cp:lastModifiedBy>Jeremy Wang</cp:lastModifiedBy>
  <cp:revision>7</cp:revision>
  <dcterms:created xsi:type="dcterms:W3CDTF">2017-09-27T00:06:14Z</dcterms:created>
  <dcterms:modified xsi:type="dcterms:W3CDTF">2017-09-28T00:09:09Z</dcterms:modified>
</cp:coreProperties>
</file>