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7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9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85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8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9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4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3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D5D2-5487-4F67-A99E-5BA9182DAA34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0A76-6FFC-4394-868F-39C8DA27B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86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Python_3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20171001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4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type:</a:t>
            </a:r>
          </a:p>
          <a:p>
            <a:pPr lvl="1"/>
            <a:r>
              <a:rPr lang="en-US" altLang="zh-TW" dirty="0" err="1" smtClean="0"/>
              <a:t>pd.Series</a:t>
            </a:r>
            <a:r>
              <a:rPr lang="en-US" altLang="zh-TW" dirty="0" smtClean="0"/>
              <a:t>(): like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having key and value, but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 like list</a:t>
            </a:r>
          </a:p>
          <a:p>
            <a:pPr lvl="1"/>
            <a:r>
              <a:rPr lang="en-US" altLang="zh-TW" dirty="0" err="1" smtClean="0"/>
              <a:t>pd.DataFrame</a:t>
            </a:r>
            <a:r>
              <a:rPr lang="en-US" altLang="zh-TW" dirty="0" smtClean="0"/>
              <a:t>(): composed by columns and rows</a:t>
            </a:r>
          </a:p>
          <a:p>
            <a:r>
              <a:rPr lang="en-US" altLang="zh-TW" dirty="0" smtClean="0"/>
              <a:t>file read:</a:t>
            </a:r>
          </a:p>
          <a:p>
            <a:pPr lvl="1"/>
            <a:r>
              <a:rPr lang="en-US" altLang="zh-TW" dirty="0" err="1" smtClean="0"/>
              <a:t>pd.read_html</a:t>
            </a:r>
            <a:r>
              <a:rPr lang="en-US" altLang="zh-TW" dirty="0" smtClean="0"/>
              <a:t>(‘&lt;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or html&gt;’): read tables in a website, return </a:t>
            </a:r>
            <a:r>
              <a:rPr lang="en-US" altLang="zh-TW" dirty="0" smtClean="0">
                <a:solidFill>
                  <a:srgbClr val="FF0000"/>
                </a:solidFill>
              </a:rPr>
              <a:t>a list of table</a:t>
            </a:r>
          </a:p>
          <a:p>
            <a:pPr lvl="1"/>
            <a:r>
              <a:rPr lang="en-US" altLang="zh-TW" dirty="0" err="1" smtClean="0"/>
              <a:t>pd.read_csv</a:t>
            </a:r>
            <a:r>
              <a:rPr lang="en-US" altLang="zh-TW" dirty="0" smtClean="0"/>
              <a:t>(</a:t>
            </a:r>
            <a:r>
              <a:rPr lang="en-US" altLang="zh-TW" dirty="0"/>
              <a:t>‘&lt;filename</a:t>
            </a:r>
            <a:r>
              <a:rPr lang="en-US" altLang="zh-TW" dirty="0" smtClean="0"/>
              <a:t>&gt;’)</a:t>
            </a:r>
          </a:p>
          <a:p>
            <a:pPr lvl="1"/>
            <a:r>
              <a:rPr lang="en-US" altLang="zh-TW" dirty="0" err="1" smtClean="0"/>
              <a:t>pd.read_json</a:t>
            </a:r>
            <a:r>
              <a:rPr lang="en-US" altLang="zh-TW" dirty="0" smtClean="0"/>
              <a:t>(</a:t>
            </a:r>
            <a:r>
              <a:rPr lang="en-US" altLang="zh-TW" dirty="0"/>
              <a:t>‘&lt;filename&gt;’</a:t>
            </a:r>
            <a:r>
              <a:rPr lang="en-US" altLang="zh-TW" dirty="0" smtClean="0"/>
              <a:t>): should be transferred to table-like shape(with row and column)</a:t>
            </a:r>
          </a:p>
        </p:txBody>
      </p:sp>
    </p:spTree>
    <p:extLst>
      <p:ext uri="{BB962C8B-B14F-4D97-AF65-F5344CB8AC3E}">
        <p14:creationId xmlns:p14="http://schemas.microsoft.com/office/powerpoint/2010/main" val="117860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 write:</a:t>
            </a:r>
          </a:p>
          <a:p>
            <a:pPr lvl="1"/>
            <a:r>
              <a:rPr lang="en-US" altLang="zh-TW" dirty="0" err="1"/>
              <a:t>df.to_csv</a:t>
            </a:r>
            <a:r>
              <a:rPr lang="en-US" altLang="zh-TW" dirty="0"/>
              <a:t>(‘&lt;filename</a:t>
            </a:r>
            <a:r>
              <a:rPr lang="en-US" altLang="zh-TW" dirty="0" smtClean="0"/>
              <a:t>&gt;’)</a:t>
            </a:r>
          </a:p>
          <a:p>
            <a:pPr lvl="1"/>
            <a:r>
              <a:rPr lang="en-US" altLang="zh-TW" dirty="0" err="1" smtClean="0"/>
              <a:t>df.to_json</a:t>
            </a:r>
            <a:r>
              <a:rPr lang="en-US" altLang="zh-TW" dirty="0"/>
              <a:t> (‘&lt;filename&gt;’)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6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DataFrame</a:t>
            </a:r>
            <a:r>
              <a:rPr lang="en-US" altLang="zh-TW" dirty="0" smtClean="0"/>
              <a:t> - </a:t>
            </a:r>
            <a:r>
              <a:rPr lang="en-US" altLang="zh-TW" dirty="0"/>
              <a:t>data selection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09454"/>
              </p:ext>
            </p:extLst>
          </p:nvPr>
        </p:nvGraphicFramePr>
        <p:xfrm>
          <a:off x="838200" y="1493122"/>
          <a:ext cx="10515600" cy="4935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909">
                  <a:extLst>
                    <a:ext uri="{9D8B030D-6E8A-4147-A177-3AD203B41FA5}">
                      <a16:colId xmlns:a16="http://schemas.microsoft.com/office/drawing/2014/main" val="1400482685"/>
                    </a:ext>
                  </a:extLst>
                </a:gridCol>
                <a:gridCol w="6855691">
                  <a:extLst>
                    <a:ext uri="{9D8B030D-6E8A-4147-A177-3AD203B41FA5}">
                      <a16:colId xmlns:a16="http://schemas.microsoft.com/office/drawing/2014/main" val="4047445752"/>
                    </a:ext>
                  </a:extLst>
                </a:gridCol>
              </a:tblGrid>
              <a:tr h="3946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r>
                        <a:rPr lang="en-US" altLang="zh-TW" baseline="0" dirty="0" smtClean="0"/>
                        <a:t> or </a:t>
                      </a:r>
                      <a:r>
                        <a:rPr lang="en-US" altLang="zh-TW" baseline="0" dirty="0" err="1" smtClean="0"/>
                        <a:t>Attrbute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0389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df.head</a:t>
                      </a:r>
                      <a:r>
                        <a:rPr lang="en-US" altLang="zh-TW" sz="2000" dirty="0" smtClean="0"/>
                        <a:t>(&lt;</a:t>
                      </a:r>
                      <a:r>
                        <a:rPr lang="en-US" altLang="zh-TW" sz="2000" dirty="0" err="1" smtClean="0"/>
                        <a:t>top_n</a:t>
                      </a:r>
                      <a:r>
                        <a:rPr lang="en-US" altLang="zh-TW" sz="2000" dirty="0" smtClean="0"/>
                        <a:t>&gt;=10)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see top n lines of the </a:t>
                      </a:r>
                      <a:r>
                        <a:rPr lang="en-US" altLang="zh-TW" sz="2000" dirty="0" err="1" smtClean="0"/>
                        <a:t>df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20784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df.columns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see all </a:t>
                      </a:r>
                      <a:r>
                        <a:rPr lang="en-US" altLang="zh-TW" sz="2000" dirty="0" err="1" smtClean="0"/>
                        <a:t>col_names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6757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df.index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see all index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76213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</a:t>
                      </a:r>
                      <a:r>
                        <a:rPr lang="en-US" altLang="zh-TW" sz="2000" dirty="0" smtClean="0"/>
                        <a:t>[‘&lt;</a:t>
                      </a:r>
                      <a:r>
                        <a:rPr lang="en-US" altLang="zh-TW" sz="2000" dirty="0" err="1" smtClean="0"/>
                        <a:t>col_name</a:t>
                      </a:r>
                      <a:r>
                        <a:rPr lang="en-US" altLang="zh-TW" sz="2000" dirty="0" smtClean="0"/>
                        <a:t>&gt;’]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select a column, return </a:t>
                      </a:r>
                      <a:r>
                        <a:rPr lang="en-US" altLang="zh-TW" sz="2000" dirty="0" err="1" smtClean="0"/>
                        <a:t>pd.Series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4790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/>
                        <a:t>df</a:t>
                      </a:r>
                      <a:r>
                        <a:rPr lang="en-US" altLang="zh-TW" sz="2000" dirty="0" smtClean="0"/>
                        <a:t>[</a:t>
                      </a:r>
                      <a:r>
                        <a:rPr lang="en-US" altLang="zh-TW" sz="2000" dirty="0" err="1" smtClean="0"/>
                        <a:t>col_name_list</a:t>
                      </a:r>
                      <a:r>
                        <a:rPr lang="en-US" altLang="zh-TW" sz="2000" dirty="0" smtClean="0"/>
                        <a:t>]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select multiple columns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42151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df.xs</a:t>
                      </a:r>
                      <a:r>
                        <a:rPr lang="en-US" altLang="zh-TW" sz="2000" dirty="0" smtClean="0"/>
                        <a:t>(‘&lt;</a:t>
                      </a:r>
                      <a:r>
                        <a:rPr lang="en-US" altLang="zh-TW" sz="2000" dirty="0" err="1" smtClean="0"/>
                        <a:t>row_idx</a:t>
                      </a:r>
                      <a:r>
                        <a:rPr lang="en-US" altLang="zh-TW" sz="2000" dirty="0" smtClean="0"/>
                        <a:t>&gt;’)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select a row, return </a:t>
                      </a:r>
                      <a:r>
                        <a:rPr lang="en-US" altLang="zh-TW" sz="2000" dirty="0" err="1" smtClean="0"/>
                        <a:t>pd.Series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57014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</a:t>
                      </a:r>
                      <a:r>
                        <a:rPr lang="en-US" altLang="zh-TW" sz="2000" dirty="0" smtClean="0"/>
                        <a:t>[‘&lt;</a:t>
                      </a:r>
                      <a:r>
                        <a:rPr lang="en-US" altLang="zh-TW" sz="2000" dirty="0" err="1" smtClean="0"/>
                        <a:t>col_name</a:t>
                      </a:r>
                      <a:r>
                        <a:rPr lang="en-US" altLang="zh-TW" sz="2000" dirty="0" smtClean="0"/>
                        <a:t>&gt;’][‘&lt;</a:t>
                      </a:r>
                      <a:r>
                        <a:rPr lang="en-US" altLang="zh-TW" sz="2000" dirty="0" err="1" smtClean="0"/>
                        <a:t>row_idx</a:t>
                      </a:r>
                      <a:r>
                        <a:rPr lang="en-US" altLang="zh-TW" sz="2000" dirty="0" smtClean="0"/>
                        <a:t>&gt;’]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select a cell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93934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len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dirty="0" err="1" smtClean="0"/>
                        <a:t>df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see how many rows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21982"/>
                  </a:ext>
                </a:extLst>
              </a:tr>
              <a:tr h="74598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for row in </a:t>
                      </a:r>
                      <a:r>
                        <a:rPr lang="en-US" altLang="zh-TW" sz="2000" dirty="0" err="1" smtClean="0"/>
                        <a:t>df.iterrows</a:t>
                      </a:r>
                      <a:r>
                        <a:rPr lang="en-US" altLang="zh-TW" sz="2000" dirty="0" smtClean="0"/>
                        <a:t>():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row[0]</a:t>
                      </a:r>
                      <a:r>
                        <a:rPr lang="en-US" altLang="zh-TW" sz="2000" baseline="0" dirty="0" smtClean="0"/>
                        <a:t> is</a:t>
                      </a:r>
                      <a:r>
                        <a:rPr lang="en-US" altLang="zh-TW" sz="2000" dirty="0" smtClean="0"/>
                        <a:t> enumera</a:t>
                      </a:r>
                      <a:r>
                        <a:rPr lang="en-US" altLang="zh-TW" sz="2000" baseline="0" dirty="0" smtClean="0"/>
                        <a:t>tor </a:t>
                      </a:r>
                      <a:r>
                        <a:rPr lang="en-US" altLang="zh-TW" sz="2000" dirty="0" smtClean="0"/>
                        <a:t>number, row[1]</a:t>
                      </a:r>
                      <a:r>
                        <a:rPr lang="en-US" altLang="zh-TW" sz="2000" baseline="0" dirty="0" smtClean="0"/>
                        <a:t> is what you want with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pd.Series</a:t>
                      </a:r>
                      <a:r>
                        <a:rPr lang="en-US" altLang="zh-TW" sz="2000" dirty="0" smtClean="0"/>
                        <a:t> type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9286"/>
                  </a:ext>
                </a:extLst>
              </a:tr>
              <a:tr h="421643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df</a:t>
                      </a:r>
                      <a:r>
                        <a:rPr lang="en-US" altLang="zh-TW" sz="2000" dirty="0" smtClean="0"/>
                        <a:t>[</a:t>
                      </a:r>
                      <a:r>
                        <a:rPr lang="en-US" altLang="zh-TW" sz="2000" dirty="0" err="1" smtClean="0"/>
                        <a:t>df</a:t>
                      </a:r>
                      <a:r>
                        <a:rPr lang="en-US" altLang="zh-TW" sz="2000" dirty="0" smtClean="0"/>
                        <a:t>[‘&lt;</a:t>
                      </a:r>
                      <a:r>
                        <a:rPr lang="en-US" altLang="zh-TW" sz="2000" dirty="0" err="1" smtClean="0"/>
                        <a:t>col_name</a:t>
                      </a:r>
                      <a:r>
                        <a:rPr lang="en-US" altLang="zh-TW" sz="2000" dirty="0" smtClean="0"/>
                        <a:t>&gt;’] == ??]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select</a:t>
                      </a:r>
                      <a:r>
                        <a:rPr lang="en-US" altLang="zh-TW" sz="2000" baseline="0" dirty="0" smtClean="0"/>
                        <a:t> specific column with conditional operator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0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en-US" altLang="zh-TW" dirty="0"/>
              <a:t> - data </a:t>
            </a:r>
            <a:r>
              <a:rPr lang="en-US" altLang="zh-TW" dirty="0" smtClean="0"/>
              <a:t>insert,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insert</a:t>
            </a:r>
          </a:p>
          <a:p>
            <a:pPr lvl="1"/>
            <a:r>
              <a:rPr lang="en-US" altLang="zh-TW" dirty="0" err="1" smtClean="0"/>
              <a:t>pd.concat</a:t>
            </a:r>
            <a:r>
              <a:rPr lang="en-US" altLang="zh-TW" dirty="0" smtClean="0"/>
              <a:t>([df1, df2, df3]): insert rows with same columns</a:t>
            </a:r>
          </a:p>
          <a:p>
            <a:pPr lvl="1"/>
            <a:r>
              <a:rPr lang="en-US" altLang="zh-TW" dirty="0" err="1" smtClean="0"/>
              <a:t>pd.concat</a:t>
            </a:r>
            <a:r>
              <a:rPr lang="en-US" altLang="zh-TW" dirty="0" smtClean="0"/>
              <a:t>([series0, series1]): insert columns with same length</a:t>
            </a:r>
          </a:p>
          <a:p>
            <a:r>
              <a:rPr lang="en-US" altLang="zh-TW" dirty="0" smtClean="0"/>
              <a:t>delete:</a:t>
            </a:r>
          </a:p>
          <a:p>
            <a:pPr lvl="1"/>
            <a:r>
              <a:rPr lang="en-US" altLang="zh-TW" dirty="0" err="1" smtClean="0"/>
              <a:t>df.drop</a:t>
            </a:r>
            <a:r>
              <a:rPr lang="en-US" altLang="zh-TW" dirty="0" smtClean="0"/>
              <a:t>(&lt;</a:t>
            </a:r>
            <a:r>
              <a:rPr lang="en-US" altLang="zh-TW" dirty="0" err="1" smtClean="0"/>
              <a:t>row_idx</a:t>
            </a:r>
            <a:r>
              <a:rPr lang="en-US" altLang="zh-TW" dirty="0" smtClean="0"/>
              <a:t>&gt;, </a:t>
            </a:r>
            <a:r>
              <a:rPr lang="en-US" altLang="zh-TW" dirty="0" err="1" smtClean="0"/>
              <a:t>inplace</a:t>
            </a:r>
            <a:r>
              <a:rPr lang="en-US" altLang="zh-TW" dirty="0" smtClean="0"/>
              <a:t>=True)</a:t>
            </a:r>
          </a:p>
          <a:p>
            <a:pPr lvl="1"/>
            <a:r>
              <a:rPr lang="en-US" altLang="zh-TW" dirty="0" err="1"/>
              <a:t>df.drop</a:t>
            </a:r>
            <a:r>
              <a:rPr lang="en-US" altLang="zh-TW" dirty="0" smtClean="0"/>
              <a:t>(&lt;‘</a:t>
            </a:r>
            <a:r>
              <a:rPr lang="en-US" altLang="zh-TW" dirty="0" err="1" smtClean="0"/>
              <a:t>col_name</a:t>
            </a:r>
            <a:r>
              <a:rPr lang="en-US" altLang="zh-TW" dirty="0" smtClean="0"/>
              <a:t>’&gt;, axis=1, </a:t>
            </a:r>
            <a:r>
              <a:rPr lang="en-US" altLang="zh-TW" dirty="0" err="1"/>
              <a:t>inplace</a:t>
            </a:r>
            <a:r>
              <a:rPr lang="en-US" altLang="zh-TW" dirty="0"/>
              <a:t>=True)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70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224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Python_3</vt:lpstr>
      <vt:lpstr>pandas introduction</vt:lpstr>
      <vt:lpstr>PowerPoint 簡報</vt:lpstr>
      <vt:lpstr>DataFrame - data selection</vt:lpstr>
      <vt:lpstr>DataFrame - data insert,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Python_3</dc:title>
  <dc:creator>Jeremy Wang</dc:creator>
  <cp:lastModifiedBy>Jeremy Wang</cp:lastModifiedBy>
  <cp:revision>8</cp:revision>
  <dcterms:created xsi:type="dcterms:W3CDTF">2017-09-30T22:26:34Z</dcterms:created>
  <dcterms:modified xsi:type="dcterms:W3CDTF">2017-09-30T23:34:34Z</dcterms:modified>
</cp:coreProperties>
</file>