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60510466.xml" ContentType="application/vnd.ms-powerpoint.comments+xml"/>
  <Override PartName="/ppt/comments/modernComment_105_4E36620A.xml" ContentType="application/vnd.ms-powerpoint.comments+xml"/>
  <Override PartName="/ppt/comments/modernComment_106_97B87CE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B0DB4-3903-2FFF-5F98-B25FC3B11031}" name="박형영" initials="박" userId="박형영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2_605104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11CEB4-954E-4936-A9A2-56002B70666E}" authorId="{4BBB0DB4-3903-2FFF-5F98-B25FC3B11031}" created="2022-11-07T07:10:00.3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15922278" sldId="258"/>
      <ac:picMk id="10" creationId="{FF540847-1E5A-4092-89D2-6ADE15E07962}"/>
    </ac:deMkLst>
    <p188:txBody>
      <a:bodyPr/>
      <a:lstStyle/>
      <a:p>
        <a:r>
          <a:rPr lang="ko-KR" altLang="en-US"/>
          <a:t>기상 후 설문조사---&gt;수면의 질 확인</a:t>
        </a:r>
      </a:p>
    </p188:txBody>
  </p188:cm>
</p188:cmLst>
</file>

<file path=ppt/comments/modernComment_105_4E36620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B8F8F2-555A-472D-9CAC-E2EA4BF9C05B}" authorId="{4BBB0DB4-3903-2FFF-5F98-B25FC3B11031}" created="2022-11-07T07:14:06.576">
    <pc:sldMkLst xmlns:pc="http://schemas.microsoft.com/office/powerpoint/2013/main/command">
      <pc:docMk/>
      <pc:sldMk cId="1312186890" sldId="261"/>
    </pc:sldMkLst>
    <p188:txBody>
      <a:bodyPr/>
      <a:lstStyle/>
      <a:p>
        <a:r>
          <a:rPr lang="ko-KR" altLang="en-US"/>
          <a:t>박형영이 넣을 예정</a:t>
        </a:r>
      </a:p>
    </p188:txBody>
  </p188:cm>
</p188:cmLst>
</file>

<file path=ppt/comments/modernComment_106_97B87C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D8BF57-C9FF-4EB0-A761-BD0EDD7FAB46}" authorId="{4BBB0DB4-3903-2FFF-5F98-B25FC3B11031}" created="2022-11-07T07:14:20.942">
    <pc:sldMkLst xmlns:pc="http://schemas.microsoft.com/office/powerpoint/2013/main/command">
      <pc:docMk/>
      <pc:sldMk cId="2545450223" sldId="262"/>
    </pc:sldMkLst>
    <p188:txBody>
      <a:bodyPr/>
      <a:lstStyle/>
      <a:p>
        <a:r>
          <a:rPr lang="ko-KR" altLang="en-US"/>
          <a:t>Ui 개발 되는 대로 주먹구구식 편집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29C59-87C3-E835-082F-99B0D15F9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AD6FE-677E-FA52-BFC3-CE05848E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3A3B0-BBCE-D803-DDF7-E22FDBC9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5FEAF-91D5-FB51-73D7-6FD8BCD5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A65C1-0B85-AD97-1DD9-19D7627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4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A907-8DE1-0A58-CEDA-771D98E5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30194-EDC2-3B4F-A68C-10192362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948F7-54D0-646A-E80C-00BFA29C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29308-B1AD-8A2A-4A58-EFF5651D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6C16A-0A4D-50EE-1985-7AADCEB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489DE8-6099-C315-FF5B-7DD2BF47A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AD860-1827-5D7C-A58D-30CF75F5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FB38E-AA58-1179-51D0-FC144458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4337C-4946-61BD-2E83-8C664A3A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48314-4532-DDF5-5960-AC3F1DCE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9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07411-B6DA-72BE-EB3C-E90E3D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3EB77-75B6-D749-D0A3-8F2185C3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F4047-3D4A-AA6F-AFE1-81B53F41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C6B86-6892-D3E9-918E-C1CBE352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5838C-FF39-81AF-8846-EC9AC4B1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6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C63D-2B4F-F268-1401-A57C3DB7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924B9-DEC6-5259-4AC2-A6A88EBB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26C0C-73B1-E451-76D0-124AF64E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174B8-091C-61FE-D40F-24B534A7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784D7-9876-4D3C-C338-E591D0E4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B61C1-39DF-E83D-2182-FDFCE9E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12FC6-C55F-CEF6-304A-C1D56EB7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2BB9D-9ED1-6AD0-012B-C72E9009F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CC9D-98B9-0924-8A9E-6774BE76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63381-C874-200D-85F1-C76E2F1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2CB1B-594D-666B-1338-0BBBC0BA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0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9D4FF-DFA0-41A2-89FC-2EC1B3A2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882BA-C60D-F53F-3AB6-2AC4FFD91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80D6B-C8AD-9697-77D5-69FC4A90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9A551-90A3-C5B7-F2D7-68A42A7A4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0896E-372B-D59F-6329-01AD124D2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C7693-3D9A-DFC5-E3D3-CDD1707A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AB99B8-94A2-A422-E455-5C742417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F015D-3783-187C-849C-65217F9F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0A4EE-33A5-9A06-3138-DF8F8379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03749-D122-CE51-EFEF-CA9D08BB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72585-6C2B-C80A-C3A4-470C2936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87977-C560-ACD8-A9C9-845CC5B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7019C8-AFDF-8CF4-4203-3983CE62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D14578-C447-8DD6-A360-0F7678AF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B6B60-C11C-BED2-BF36-6C5D0722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6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A4841-55D6-6F7A-3FFE-8A4AFE55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90DFC-90BA-09F2-248F-52BE8FCF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AEE73-981B-1448-0A49-530E5B14E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8C040-7A3A-8B56-0E08-5F40CBC7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81F55-FE85-A4E5-8C9E-148DA5BA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8959E-86BC-4730-FF83-C3F4A0EA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540C6-58A2-4E48-BD2A-8568389A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80A8D0-2BBE-8E08-899C-CF091C2F0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AA1EE-1AAF-0099-9EF5-6545270B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F5806-1074-2251-3C79-A9E47B58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3B2E5-2E7E-681B-AA19-F10116C5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6981B-6391-754F-3B95-3531448D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64E1EA-1517-8302-3917-7D54B9B7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FDC28-6C35-1714-9E63-CE314FFD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0A753-A123-78C9-86D0-110CDD12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F4AB-FD01-4C74-A85C-29D96D8FC23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A3519-6468-FC5E-1343-F29385EEF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BF60D-B490-CCF3-3D20-799B22A57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6734-FCEE-476B-A695-257A4D0F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6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6051046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4E36620A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97B87CEF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B3173-414C-7A84-1BC6-754A32EE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0974"/>
            <a:ext cx="9144000" cy="16210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ko-KR" altLang="en-US"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수면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각성 주기 분석 기반 디지털 </a:t>
            </a:r>
            <a:r>
              <a:rPr lang="ko-KR" altLang="en-US"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테라퓨틱스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D4B9A3-7E3E-6F2E-9449-1831261A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9306" y="5474368"/>
            <a:ext cx="3088104" cy="1094874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2020069022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박형영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2020039022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정채린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2020039039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김지인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C2DBE1-0E1C-F791-DC99-3EDE711D4A7E}"/>
              </a:ext>
            </a:extLst>
          </p:cNvPr>
          <p:cNvCxnSpPr>
            <a:cxnSpLocks/>
          </p:cNvCxnSpPr>
          <p:nvPr/>
        </p:nvCxnSpPr>
        <p:spPr>
          <a:xfrm>
            <a:off x="892341" y="4054642"/>
            <a:ext cx="10317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7911163-4FB1-4A57-4394-18C96C5E1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031" y="377574"/>
            <a:ext cx="4744453" cy="741363"/>
          </a:xfrm>
        </p:spPr>
        <p:txBody>
          <a:bodyPr>
            <a:normAutofit/>
          </a:bodyPr>
          <a:lstStyle/>
          <a:p>
            <a:pPr algn="just"/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E62729-4214-5C40-FEBD-0D1B4990D174}"/>
              </a:ext>
            </a:extLst>
          </p:cNvPr>
          <p:cNvCxnSpPr/>
          <p:nvPr/>
        </p:nvCxnSpPr>
        <p:spPr>
          <a:xfrm>
            <a:off x="393031" y="1251284"/>
            <a:ext cx="11313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37AEE9-CED4-C54D-5A14-AF3F8EF015D3}"/>
              </a:ext>
            </a:extLst>
          </p:cNvPr>
          <p:cNvSpPr txBox="1"/>
          <p:nvPr/>
        </p:nvSpPr>
        <p:spPr>
          <a:xfrm>
            <a:off x="493295" y="1696451"/>
            <a:ext cx="11069052" cy="455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활용한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수면-각성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주기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테라퓨틱스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어플리케이션</a:t>
            </a:r>
            <a:endParaRPr lang="en-US" altLang="ko-KR" sz="1800" kern="100" spc="-18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kern="100" spc="-18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설명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작품 ‘</a:t>
            </a:r>
            <a:r>
              <a:rPr lang="ko-KR" altLang="en-US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수면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각성 주기 분석 기반 디지털  </a:t>
            </a:r>
            <a:r>
              <a:rPr lang="ko-KR" altLang="en-US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테라퓨틱스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어플리케이션’은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아래와 같은 기능을 제공한다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kern="100" spc="-18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	1. 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웨어러블 기기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갤럭시 핏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갤럭시 </a:t>
            </a:r>
            <a:r>
              <a:rPr lang="ko-KR" altLang="en-US" sz="1800" kern="100" spc="-18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스마트워치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사용자의 수면 패턴 데이터를 수집한다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2. 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패턴 데이터로는 심박수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호흡 등이 있다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3.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수면 단계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(REM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수면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Non-REM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수면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분석한다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4. </a:t>
            </a:r>
            <a:r>
              <a:rPr lang="ko-KR" altLang="en-US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기상하기 원하는 시간 범위를 설정한다</a:t>
            </a: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5. </a:t>
            </a:r>
            <a:r>
              <a:rPr lang="ko-KR" altLang="en-US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시간 범위 중 사용자의 수면 단계가 얕은 수면일 경우</a:t>
            </a: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알람을 울리도록 한다</a:t>
            </a: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6. </a:t>
            </a:r>
            <a:r>
              <a:rPr lang="ko-KR" altLang="en-US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수면과 관련된 다양한 정보를 제공하여 사용자의 수면의 질이 높아질 수 있도록 도와준다</a:t>
            </a:r>
            <a:r>
              <a:rPr lang="en-US" altLang="ko-KR" sz="1800" kern="100" spc="-18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kern="100" spc="-18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유형</a:t>
            </a: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관리자와 일반 사용자 </a:t>
            </a: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보조 및 기상 알람 도움이 필요한 사용자</a:t>
            </a: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500" kern="100" spc="-18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운영 개념</a:t>
            </a: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 및 웨어러블 기기</a:t>
            </a:r>
            <a:r>
              <a:rPr lang="en-US" altLang="ko-KR" kern="100" spc="-18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(Galaxy fit)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19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85A5DF3F-06B6-8873-0AF0-505A010BFE37}"/>
              </a:ext>
            </a:extLst>
          </p:cNvPr>
          <p:cNvSpPr txBox="1">
            <a:spLocks/>
          </p:cNvSpPr>
          <p:nvPr/>
        </p:nvSpPr>
        <p:spPr>
          <a:xfrm>
            <a:off x="393031" y="377574"/>
            <a:ext cx="4744453" cy="74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2. 1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 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6E03E8-9467-BC59-747A-AD5A7C85BDF8}"/>
              </a:ext>
            </a:extLst>
          </p:cNvPr>
          <p:cNvCxnSpPr/>
          <p:nvPr/>
        </p:nvCxnSpPr>
        <p:spPr>
          <a:xfrm>
            <a:off x="393031" y="1251284"/>
            <a:ext cx="11313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F540847-1E5A-4092-89D2-6ADE15E0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557588"/>
            <a:ext cx="5876925" cy="51625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4F8152-63B6-58B4-BB6F-1F2E9FBCCAE2}"/>
              </a:ext>
            </a:extLst>
          </p:cNvPr>
          <p:cNvSpPr/>
          <p:nvPr/>
        </p:nvSpPr>
        <p:spPr>
          <a:xfrm>
            <a:off x="6280484" y="4487779"/>
            <a:ext cx="1167063" cy="6737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6CDCE-2F04-4261-DA3A-B164723AEC8A}"/>
              </a:ext>
            </a:extLst>
          </p:cNvPr>
          <p:cNvSpPr txBox="1"/>
          <p:nvPr/>
        </p:nvSpPr>
        <p:spPr>
          <a:xfrm>
            <a:off x="485274" y="1251284"/>
            <a:ext cx="41148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Case diagram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222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AB48F-D1B2-1AE9-293C-D759AF38D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79649"/>
              </p:ext>
            </p:extLst>
          </p:nvPr>
        </p:nvGraphicFramePr>
        <p:xfrm>
          <a:off x="1285311" y="1931130"/>
          <a:ext cx="9621379" cy="2296852"/>
        </p:xfrm>
        <a:graphic>
          <a:graphicData uri="http://schemas.openxmlformats.org/drawingml/2006/table">
            <a:tbl>
              <a:tblPr/>
              <a:tblGrid>
                <a:gridCol w="974805">
                  <a:extLst>
                    <a:ext uri="{9D8B030D-6E8A-4147-A177-3AD203B41FA5}">
                      <a16:colId xmlns:a16="http://schemas.microsoft.com/office/drawing/2014/main" val="462221305"/>
                    </a:ext>
                  </a:extLst>
                </a:gridCol>
                <a:gridCol w="2747234">
                  <a:extLst>
                    <a:ext uri="{9D8B030D-6E8A-4147-A177-3AD203B41FA5}">
                      <a16:colId xmlns:a16="http://schemas.microsoft.com/office/drawing/2014/main" val="3809059457"/>
                    </a:ext>
                  </a:extLst>
                </a:gridCol>
                <a:gridCol w="1179868">
                  <a:extLst>
                    <a:ext uri="{9D8B030D-6E8A-4147-A177-3AD203B41FA5}">
                      <a16:colId xmlns:a16="http://schemas.microsoft.com/office/drawing/2014/main" val="2211709998"/>
                    </a:ext>
                  </a:extLst>
                </a:gridCol>
                <a:gridCol w="1179868">
                  <a:extLst>
                    <a:ext uri="{9D8B030D-6E8A-4147-A177-3AD203B41FA5}">
                      <a16:colId xmlns:a16="http://schemas.microsoft.com/office/drawing/2014/main" val="572230983"/>
                    </a:ext>
                  </a:extLst>
                </a:gridCol>
                <a:gridCol w="1179868">
                  <a:extLst>
                    <a:ext uri="{9D8B030D-6E8A-4147-A177-3AD203B41FA5}">
                      <a16:colId xmlns:a16="http://schemas.microsoft.com/office/drawing/2014/main" val="2136215231"/>
                    </a:ext>
                  </a:extLst>
                </a:gridCol>
                <a:gridCol w="1179868">
                  <a:extLst>
                    <a:ext uri="{9D8B030D-6E8A-4147-A177-3AD203B41FA5}">
                      <a16:colId xmlns:a16="http://schemas.microsoft.com/office/drawing/2014/main" val="302929983"/>
                    </a:ext>
                  </a:extLst>
                </a:gridCol>
                <a:gridCol w="1179868">
                  <a:extLst>
                    <a:ext uri="{9D8B030D-6E8A-4147-A177-3AD203B41FA5}">
                      <a16:colId xmlns:a16="http://schemas.microsoft.com/office/drawing/2014/main" val="1922009093"/>
                    </a:ext>
                  </a:extLst>
                </a:gridCol>
              </a:tblGrid>
              <a:tr h="375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태스크명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구현기술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완료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소요기간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55157"/>
                  </a:ext>
                </a:extLst>
              </a:tr>
              <a:tr h="6403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MNE-Python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제공하는 수면 단계 분석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기반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박형영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완료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80051"/>
                  </a:ext>
                </a:extLst>
              </a:tr>
              <a:tr h="6403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수면 단계 조정 후 재분석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박형영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완료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678237"/>
                  </a:ext>
                </a:extLst>
              </a:tr>
              <a:tr h="6403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어플리케이션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UI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안드로이드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정채린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진행중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607990"/>
                  </a:ext>
                </a:extLst>
              </a:tr>
            </a:tbl>
          </a:graphicData>
        </a:graphic>
      </p:graphicFrame>
      <p:sp>
        <p:nvSpPr>
          <p:cNvPr id="5" name="부제목 2">
            <a:extLst>
              <a:ext uri="{FF2B5EF4-FFF2-40B4-BE49-F238E27FC236}">
                <a16:creationId xmlns:a16="http://schemas.microsoft.com/office/drawing/2014/main" id="{262DD7DF-6AC9-2C9B-1D41-C2792FC91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031" y="377574"/>
            <a:ext cx="6452937" cy="741363"/>
          </a:xfrm>
        </p:spPr>
        <p:txBody>
          <a:bodyPr>
            <a:normAutofit/>
          </a:bodyPr>
          <a:lstStyle/>
          <a:p>
            <a:pPr algn="just"/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태스크 목록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B2C52-0014-5191-B87C-41C10117814E}"/>
              </a:ext>
            </a:extLst>
          </p:cNvPr>
          <p:cNvCxnSpPr/>
          <p:nvPr/>
        </p:nvCxnSpPr>
        <p:spPr>
          <a:xfrm>
            <a:off x="393031" y="1251284"/>
            <a:ext cx="11313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E810D0-A6EB-5F1D-84E7-05FC5CCE2913}"/>
              </a:ext>
            </a:extLst>
          </p:cNvPr>
          <p:cNvSpPr txBox="1"/>
          <p:nvPr/>
        </p:nvSpPr>
        <p:spPr>
          <a:xfrm>
            <a:off x="485274" y="1383636"/>
            <a:ext cx="41148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태스크 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416C-52D8-3E47-3649-C6BAE3645128}"/>
              </a:ext>
            </a:extLst>
          </p:cNvPr>
          <p:cNvSpPr txBox="1"/>
          <p:nvPr/>
        </p:nvSpPr>
        <p:spPr>
          <a:xfrm>
            <a:off x="485274" y="4328099"/>
            <a:ext cx="41148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셋업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C0C5343-0157-993F-E5A5-A2BCE777C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52681"/>
              </p:ext>
            </p:extLst>
          </p:nvPr>
        </p:nvGraphicFramePr>
        <p:xfrm>
          <a:off x="1285311" y="4891275"/>
          <a:ext cx="9621378" cy="1668653"/>
        </p:xfrm>
        <a:graphic>
          <a:graphicData uri="http://schemas.openxmlformats.org/drawingml/2006/table">
            <a:tbl>
              <a:tblPr/>
              <a:tblGrid>
                <a:gridCol w="974583">
                  <a:extLst>
                    <a:ext uri="{9D8B030D-6E8A-4147-A177-3AD203B41FA5}">
                      <a16:colId xmlns:a16="http://schemas.microsoft.com/office/drawing/2014/main" val="202052420"/>
                    </a:ext>
                  </a:extLst>
                </a:gridCol>
                <a:gridCol w="4436331">
                  <a:extLst>
                    <a:ext uri="{9D8B030D-6E8A-4147-A177-3AD203B41FA5}">
                      <a16:colId xmlns:a16="http://schemas.microsoft.com/office/drawing/2014/main" val="4259549322"/>
                    </a:ext>
                  </a:extLst>
                </a:gridCol>
                <a:gridCol w="1403488">
                  <a:extLst>
                    <a:ext uri="{9D8B030D-6E8A-4147-A177-3AD203B41FA5}">
                      <a16:colId xmlns:a16="http://schemas.microsoft.com/office/drawing/2014/main" val="436248644"/>
                    </a:ext>
                  </a:extLst>
                </a:gridCol>
                <a:gridCol w="1403488">
                  <a:extLst>
                    <a:ext uri="{9D8B030D-6E8A-4147-A177-3AD203B41FA5}">
                      <a16:colId xmlns:a16="http://schemas.microsoft.com/office/drawing/2014/main" val="3422494728"/>
                    </a:ext>
                  </a:extLst>
                </a:gridCol>
                <a:gridCol w="1403488">
                  <a:extLst>
                    <a:ext uri="{9D8B030D-6E8A-4147-A177-3AD203B41FA5}">
                      <a16:colId xmlns:a16="http://schemas.microsoft.com/office/drawing/2014/main" val="3504898491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T)/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E)/STUDY(S)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4995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MNE-Python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활용한 생체데이터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박형영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2022.10.25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541934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MNE-Python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박형영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2022.10.25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10061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박형영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2022.10.03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89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0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898BF5B-764D-AFC0-2062-22E4C7734165}"/>
              </a:ext>
            </a:extLst>
          </p:cNvPr>
          <p:cNvSpPr txBox="1">
            <a:spLocks/>
          </p:cNvSpPr>
          <p:nvPr/>
        </p:nvSpPr>
        <p:spPr>
          <a:xfrm>
            <a:off x="393031" y="377574"/>
            <a:ext cx="4744453" cy="74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 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099248-054B-8E2D-7982-8B2797796895}"/>
              </a:ext>
            </a:extLst>
          </p:cNvPr>
          <p:cNvCxnSpPr/>
          <p:nvPr/>
        </p:nvCxnSpPr>
        <p:spPr>
          <a:xfrm>
            <a:off x="393031" y="1251284"/>
            <a:ext cx="11313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6CC162-BC8E-4B30-7B6A-0D367CC65283}"/>
              </a:ext>
            </a:extLst>
          </p:cNvPr>
          <p:cNvSpPr txBox="1"/>
          <p:nvPr/>
        </p:nvSpPr>
        <p:spPr>
          <a:xfrm>
            <a:off x="515352" y="1588167"/>
            <a:ext cx="11069052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시 문제점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웨어러블 기기와 연동할 수 있는 최적화 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서치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PPG data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수집의 어려움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웨어러블 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(galaxy fit)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사이트에 나와있는 수면주기와 분석한 수면 주기와의 차이가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6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898BF5B-764D-AFC0-2062-22E4C7734165}"/>
              </a:ext>
            </a:extLst>
          </p:cNvPr>
          <p:cNvSpPr txBox="1">
            <a:spLocks/>
          </p:cNvSpPr>
          <p:nvPr/>
        </p:nvSpPr>
        <p:spPr>
          <a:xfrm>
            <a:off x="393031" y="377574"/>
            <a:ext cx="11313695" cy="74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5. 1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 개발 결과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주기 분석 모델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099248-054B-8E2D-7982-8B2797796895}"/>
              </a:ext>
            </a:extLst>
          </p:cNvPr>
          <p:cNvCxnSpPr/>
          <p:nvPr/>
        </p:nvCxnSpPr>
        <p:spPr>
          <a:xfrm>
            <a:off x="393031" y="1251284"/>
            <a:ext cx="11313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6CC162-BC8E-4B30-7B6A-0D367CC65283}"/>
              </a:ext>
            </a:extLst>
          </p:cNvPr>
          <p:cNvSpPr txBox="1"/>
          <p:nvPr/>
        </p:nvSpPr>
        <p:spPr>
          <a:xfrm>
            <a:off x="515352" y="1588167"/>
            <a:ext cx="1106905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 발표 때 썼던 강의자료 그대로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때리빠넣어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1868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898BF5B-764D-AFC0-2062-22E4C7734165}"/>
              </a:ext>
            </a:extLst>
          </p:cNvPr>
          <p:cNvSpPr txBox="1">
            <a:spLocks/>
          </p:cNvSpPr>
          <p:nvPr/>
        </p:nvSpPr>
        <p:spPr>
          <a:xfrm>
            <a:off x="393031" y="377574"/>
            <a:ext cx="11313695" cy="74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5. 1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 개발 결과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어플리케이션 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099248-054B-8E2D-7982-8B2797796895}"/>
              </a:ext>
            </a:extLst>
          </p:cNvPr>
          <p:cNvCxnSpPr/>
          <p:nvPr/>
        </p:nvCxnSpPr>
        <p:spPr>
          <a:xfrm>
            <a:off x="393031" y="1251284"/>
            <a:ext cx="11313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6CC162-BC8E-4B30-7B6A-0D367CC65283}"/>
              </a:ext>
            </a:extLst>
          </p:cNvPr>
          <p:cNvSpPr txBox="1"/>
          <p:nvPr/>
        </p:nvSpPr>
        <p:spPr>
          <a:xfrm>
            <a:off x="515352" y="1588167"/>
            <a:ext cx="1106905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 발표 때 썼던 강의자료 그대로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때리빠넣어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4502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898BF5B-764D-AFC0-2062-22E4C7734165}"/>
              </a:ext>
            </a:extLst>
          </p:cNvPr>
          <p:cNvSpPr txBox="1">
            <a:spLocks/>
          </p:cNvSpPr>
          <p:nvPr/>
        </p:nvSpPr>
        <p:spPr>
          <a:xfrm>
            <a:off x="393031" y="377574"/>
            <a:ext cx="11313695" cy="74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6. 2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빌드 예정 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099248-054B-8E2D-7982-8B2797796895}"/>
              </a:ext>
            </a:extLst>
          </p:cNvPr>
          <p:cNvCxnSpPr/>
          <p:nvPr/>
        </p:nvCxnSpPr>
        <p:spPr>
          <a:xfrm>
            <a:off x="393031" y="1251284"/>
            <a:ext cx="11313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6CC162-BC8E-4B30-7B6A-0D367CC65283}"/>
              </a:ext>
            </a:extLst>
          </p:cNvPr>
          <p:cNvSpPr txBox="1"/>
          <p:nvPr/>
        </p:nvSpPr>
        <p:spPr>
          <a:xfrm>
            <a:off x="515352" y="1625489"/>
            <a:ext cx="1106905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 발표 때 썼던 강의자료 그대로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때리빠넣어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6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368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굴림체</vt:lpstr>
      <vt:lpstr>나눔스퀘어</vt:lpstr>
      <vt:lpstr>맑은 고딕</vt:lpstr>
      <vt:lpstr>한컴바탕</vt:lpstr>
      <vt:lpstr>Arial</vt:lpstr>
      <vt:lpstr>Office 테마</vt:lpstr>
      <vt:lpstr>딥러닝을 활용한 수면-각성 주기 분석 기반 디지털 테라퓨틱스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김지인</dc:creator>
  <cp:lastModifiedBy>박형영</cp:lastModifiedBy>
  <cp:revision>11</cp:revision>
  <dcterms:created xsi:type="dcterms:W3CDTF">2022-11-04T04:26:56Z</dcterms:created>
  <dcterms:modified xsi:type="dcterms:W3CDTF">2022-11-07T07:29:20Z</dcterms:modified>
</cp:coreProperties>
</file>