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303"/>
    <p:restoredTop sz="94660"/>
  </p:normalViewPr>
  <p:slideViewPr>
    <p:cSldViewPr snapToGrid="0">
      <p:cViewPr varScale="1">
        <p:scale>
          <a:sx n="100" d="100"/>
          <a:sy n="100" d="100"/>
        </p:scale>
        <p:origin x="754" y="77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32959f8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" name="Google Shape;71;g8332959f84_2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32959f8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" name="Google Shape;71;g8332959f84_2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32959f8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71" name="Google Shape;71;g8332959f84_2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32959f8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" name="Google Shape;71;g8332959f84_2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>
            <a:spLocks noGrp="1"/>
          </p:cNvSpPr>
          <p:nvPr>
            <p:ph type="pic" idx="2"/>
          </p:nvPr>
        </p:nvSpPr>
        <p:spPr>
          <a:xfrm>
            <a:off x="2906835" y="128588"/>
            <a:ext cx="6073879" cy="489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5437963" y="2126527"/>
            <a:ext cx="2714622" cy="271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.png"  /><Relationship Id="rId11" Type="http://schemas.openxmlformats.org/officeDocument/2006/relationships/image" Target="../media/image12.png"  /><Relationship Id="rId12" Type="http://schemas.openxmlformats.org/officeDocument/2006/relationships/image" Target="../media/image13.png"  /><Relationship Id="rId13" Type="http://schemas.openxmlformats.org/officeDocument/2006/relationships/image" Target="../media/image14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17.png"  /><Relationship Id="rId17" Type="http://schemas.openxmlformats.org/officeDocument/2006/relationships/image" Target="../media/image18.png"  /><Relationship Id="rId18" Type="http://schemas.openxmlformats.org/officeDocument/2006/relationships/image" Target="../media/image14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170334"/>
            <a:ext cx="4752060" cy="6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66027" algn="l"/>
              </a:tabLst>
              <a:defRPr/>
            </a:pPr>
            <a:r>
              <a:rPr lang="en-US" altLang="ko-KR" sz="3200">
                <a:solidFill>
                  <a:schemeClr val="accent2"/>
                </a:solidFill>
                <a:latin typeface="배달의민족 도현"/>
                <a:ea typeface="배달의민족 도현"/>
              </a:rPr>
              <a:t>1. How the game works</a:t>
            </a:r>
            <a:endParaRPr lang="en-US" altLang="ko-KR" sz="3200">
              <a:solidFill>
                <a:schemeClr val="accent2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274158" y="1931193"/>
            <a:ext cx="54000" cy="2704881"/>
          </a:xfrm>
          <a:prstGeom prst="rect">
            <a:avLst/>
          </a:prstGeom>
          <a:solidFill>
            <a:srgbClr val="a0918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9197" y="1640933"/>
            <a:ext cx="830623" cy="843208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43361" y="1647626"/>
            <a:ext cx="857278" cy="779343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34183" y="1663635"/>
            <a:ext cx="806043" cy="759541"/>
          </a:xfrm>
          <a:prstGeom prst="rect">
            <a:avLst/>
          </a:prstGeom>
        </p:spPr>
      </p:pic>
      <p:sp>
        <p:nvSpPr>
          <p:cNvPr id="80" name=""/>
          <p:cNvSpPr/>
          <p:nvPr/>
        </p:nvSpPr>
        <p:spPr>
          <a:xfrm>
            <a:off x="2594610" y="1859280"/>
            <a:ext cx="1104900" cy="36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5429249" y="1813560"/>
            <a:ext cx="1104900" cy="36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8221e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Google Shape;76;p18"/>
          <p:cNvSpPr/>
          <p:nvPr/>
        </p:nvSpPr>
        <p:spPr>
          <a:xfrm>
            <a:off x="2402641" y="199849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Find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46174" y="2571750"/>
            <a:ext cx="1051651" cy="213378"/>
          </a:xfrm>
          <a:prstGeom prst="rect">
            <a:avLst/>
          </a:prstGeom>
        </p:spPr>
      </p:pic>
      <p:sp>
        <p:nvSpPr>
          <p:cNvPr id="84" name="Google Shape;76;p18"/>
          <p:cNvSpPr/>
          <p:nvPr/>
        </p:nvSpPr>
        <p:spPr>
          <a:xfrm>
            <a:off x="5199180" y="196801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Take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6" name=""/>
          <p:cNvSpPr/>
          <p:nvPr/>
        </p:nvSpPr>
        <p:spPr>
          <a:xfrm rot="10778581" flipH="1">
            <a:off x="2731769" y="3139440"/>
            <a:ext cx="716280" cy="9982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65234" y="3434459"/>
            <a:ext cx="1255009" cy="832763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50265" y="3528050"/>
            <a:ext cx="1124111" cy="708679"/>
          </a:xfrm>
          <a:prstGeom prst="rect">
            <a:avLst/>
          </a:prstGeom>
        </p:spPr>
      </p:pic>
      <p:sp>
        <p:nvSpPr>
          <p:cNvPr id="89" name="Google Shape;76;p18"/>
          <p:cNvSpPr/>
          <p:nvPr/>
        </p:nvSpPr>
        <p:spPr>
          <a:xfrm>
            <a:off x="1389181" y="314910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While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0" name="Google Shape;76;p18"/>
          <p:cNvSpPr/>
          <p:nvPr/>
        </p:nvSpPr>
        <p:spPr>
          <a:xfrm>
            <a:off x="3949500" y="418543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Avoid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1" name="Google Shape;76;p18"/>
          <p:cNvSpPr/>
          <p:nvPr/>
        </p:nvSpPr>
        <p:spPr>
          <a:xfrm>
            <a:off x="5854500" y="415495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Kill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2" name="Google Shape;76;p18"/>
          <p:cNvSpPr/>
          <p:nvPr/>
        </p:nvSpPr>
        <p:spPr>
          <a:xfrm>
            <a:off x="6586019" y="234138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Stage Clear!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170334"/>
            <a:ext cx="4752060" cy="6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66027" algn="l"/>
              </a:tabLst>
              <a:defRPr/>
            </a:pPr>
            <a:r>
              <a:rPr lang="en-US" altLang="ko-KR" sz="3200">
                <a:solidFill>
                  <a:schemeClr val="accent2"/>
                </a:solidFill>
                <a:latin typeface="배달의민족 도현"/>
                <a:ea typeface="배달의민족 도현"/>
              </a:rPr>
              <a:t>1. How the game works</a:t>
            </a:r>
            <a:endParaRPr lang="en-US" altLang="ko-KR" sz="3200">
              <a:solidFill>
                <a:schemeClr val="accent2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274158" y="1931193"/>
            <a:ext cx="54000" cy="2704881"/>
          </a:xfrm>
          <a:prstGeom prst="rect">
            <a:avLst/>
          </a:prstGeom>
          <a:solidFill>
            <a:srgbClr val="a0918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3447" y="1031333"/>
            <a:ext cx="830623" cy="843208"/>
          </a:xfrm>
          <a:prstGeom prst="rect">
            <a:avLst/>
          </a:prstGeom>
        </p:spPr>
      </p:pic>
      <p:sp>
        <p:nvSpPr>
          <p:cNvPr id="80" name=""/>
          <p:cNvSpPr/>
          <p:nvPr/>
        </p:nvSpPr>
        <p:spPr>
          <a:xfrm>
            <a:off x="2308860" y="119634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2" name="Google Shape;76;p18"/>
          <p:cNvSpPr/>
          <p:nvPr/>
        </p:nvSpPr>
        <p:spPr>
          <a:xfrm>
            <a:off x="1827331" y="139651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Get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61341" y="1013996"/>
            <a:ext cx="845857" cy="784340"/>
          </a:xfrm>
          <a:prstGeom prst="rect">
            <a:avLst/>
          </a:prstGeom>
        </p:spPr>
      </p:pic>
      <p:sp>
        <p:nvSpPr>
          <p:cNvPr id="94" name=""/>
          <p:cNvSpPr/>
          <p:nvPr/>
        </p:nvSpPr>
        <p:spPr>
          <a:xfrm>
            <a:off x="4552950" y="118110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62584" y="956124"/>
            <a:ext cx="592062" cy="906989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73633" y="1874512"/>
            <a:ext cx="1112616" cy="175275"/>
          </a:xfrm>
          <a:prstGeom prst="rect">
            <a:avLst/>
          </a:prstGeom>
        </p:spPr>
      </p:pic>
      <p:sp>
        <p:nvSpPr>
          <p:cNvPr id="97" name="Google Shape;76;p18"/>
          <p:cNvSpPr/>
          <p:nvPr/>
        </p:nvSpPr>
        <p:spPr>
          <a:xfrm>
            <a:off x="4151430" y="141936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Approach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15236" y="1058377"/>
            <a:ext cx="602006" cy="631372"/>
          </a:xfrm>
          <a:prstGeom prst="rect">
            <a:avLst/>
          </a:prstGeom>
        </p:spPr>
      </p:pic>
      <p:sp>
        <p:nvSpPr>
          <p:cNvPr id="99" name=""/>
          <p:cNvSpPr/>
          <p:nvPr/>
        </p:nvSpPr>
        <p:spPr>
          <a:xfrm>
            <a:off x="6503670" y="118872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Google Shape;76;p18"/>
          <p:cNvSpPr/>
          <p:nvPr/>
        </p:nvSpPr>
        <p:spPr>
          <a:xfrm>
            <a:off x="6102150" y="142698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Break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56121" y="1758306"/>
            <a:ext cx="1120237" cy="198137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2497" y="2319113"/>
            <a:ext cx="830623" cy="843208"/>
          </a:xfrm>
          <a:prstGeom prst="rect">
            <a:avLst/>
          </a:prstGeom>
        </p:spPr>
      </p:pic>
      <p:sp>
        <p:nvSpPr>
          <p:cNvPr id="104" name=""/>
          <p:cNvSpPr/>
          <p:nvPr/>
        </p:nvSpPr>
        <p:spPr>
          <a:xfrm>
            <a:off x="2327909" y="248412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Google Shape;76;p18"/>
          <p:cNvSpPr/>
          <p:nvPr/>
        </p:nvSpPr>
        <p:spPr>
          <a:xfrm>
            <a:off x="1846380" y="268429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Get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7" name=""/>
          <p:cNvSpPr/>
          <p:nvPr/>
        </p:nvSpPr>
        <p:spPr>
          <a:xfrm>
            <a:off x="4572000" y="246888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0" name="Google Shape;76;p18"/>
          <p:cNvSpPr/>
          <p:nvPr/>
        </p:nvSpPr>
        <p:spPr>
          <a:xfrm>
            <a:off x="4170480" y="270714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Use(x)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12497" y="3629753"/>
            <a:ext cx="830623" cy="843208"/>
          </a:xfrm>
          <a:prstGeom prst="rect">
            <a:avLst/>
          </a:prstGeom>
        </p:spPr>
      </p:pic>
      <p:sp>
        <p:nvSpPr>
          <p:cNvPr id="116" name=""/>
          <p:cNvSpPr/>
          <p:nvPr/>
        </p:nvSpPr>
        <p:spPr>
          <a:xfrm>
            <a:off x="2327909" y="379476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7" name="Google Shape;76;p18"/>
          <p:cNvSpPr/>
          <p:nvPr/>
        </p:nvSpPr>
        <p:spPr>
          <a:xfrm>
            <a:off x="1846380" y="3994930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Get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9" name=""/>
          <p:cNvSpPr/>
          <p:nvPr/>
        </p:nvSpPr>
        <p:spPr>
          <a:xfrm>
            <a:off x="4572000" y="377952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2" name="Google Shape;76;p18"/>
          <p:cNvSpPr/>
          <p:nvPr/>
        </p:nvSpPr>
        <p:spPr>
          <a:xfrm>
            <a:off x="4170480" y="401778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Get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4" name=""/>
          <p:cNvSpPr/>
          <p:nvPr/>
        </p:nvSpPr>
        <p:spPr>
          <a:xfrm>
            <a:off x="6522720" y="3787140"/>
            <a:ext cx="678180" cy="41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5" name="Google Shape;76;p18"/>
          <p:cNvSpPr/>
          <p:nvPr/>
        </p:nvSpPr>
        <p:spPr>
          <a:xfrm>
            <a:off x="6121200" y="4025409"/>
            <a:ext cx="1495440" cy="7016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algn="ctr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Use(z)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7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326112" y="2354264"/>
            <a:ext cx="674907" cy="701374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093582" y="3199439"/>
            <a:ext cx="1257437" cy="157179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684505" y="2465069"/>
            <a:ext cx="840054" cy="529599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295635" y="3603270"/>
            <a:ext cx="777268" cy="759192"/>
          </a:xfrm>
          <a:prstGeom prst="rect">
            <a:avLst/>
          </a:prstGeom>
        </p:spPr>
      </p:pic>
      <p:pic>
        <p:nvPicPr>
          <p:cNvPr id="131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162252" y="4408164"/>
            <a:ext cx="1097375" cy="152413"/>
          </a:xfrm>
          <a:prstGeom prst="rect">
            <a:avLst/>
          </a:prstGeom>
        </p:spPr>
      </p:pic>
      <p:pic>
        <p:nvPicPr>
          <p:cNvPr id="132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452091" y="3638534"/>
            <a:ext cx="794580" cy="693451"/>
          </a:xfrm>
          <a:prstGeom prst="rect">
            <a:avLst/>
          </a:prstGeom>
        </p:spPr>
      </p:pic>
      <p:pic>
        <p:nvPicPr>
          <p:cNvPr id="133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234887" y="4404354"/>
            <a:ext cx="1234547" cy="114309"/>
          </a:xfrm>
          <a:prstGeom prst="rect">
            <a:avLst/>
          </a:prstGeom>
        </p:spPr>
      </p:pic>
      <p:pic>
        <p:nvPicPr>
          <p:cNvPr id="134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7604745" y="3813808"/>
            <a:ext cx="840054" cy="529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170334"/>
            <a:ext cx="4752060" cy="6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66027" algn="l"/>
              </a:tabLst>
              <a:defRPr/>
            </a:pPr>
            <a:r>
              <a:rPr lang="en-US" altLang="ko-KR" sz="3200">
                <a:solidFill>
                  <a:schemeClr val="accent2"/>
                </a:solidFill>
                <a:latin typeface="배달의민족 도현"/>
                <a:ea typeface="배달의민족 도현"/>
              </a:rPr>
              <a:t>1. Hidden directing</a:t>
            </a:r>
            <a:endParaRPr lang="en-US" altLang="ko-KR" sz="3200">
              <a:solidFill>
                <a:schemeClr val="accent2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274158" y="1931193"/>
            <a:ext cx="54000" cy="2704881"/>
          </a:xfrm>
          <a:prstGeom prst="rect">
            <a:avLst/>
          </a:prstGeom>
          <a:solidFill>
            <a:srgbClr val="a0918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700" y="1078231"/>
            <a:ext cx="1021079" cy="1021079"/>
          </a:xfrm>
          <a:prstGeom prst="rect">
            <a:avLst/>
          </a:prstGeom>
        </p:spPr>
      </p:pic>
      <p:pic>
        <p:nvPicPr>
          <p:cNvPr id="1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23711" y="1146810"/>
            <a:ext cx="937259" cy="937259"/>
          </a:xfrm>
          <a:prstGeom prst="rect">
            <a:avLst/>
          </a:prstGeom>
        </p:spPr>
      </p:pic>
      <p:pic>
        <p:nvPicPr>
          <p:cNvPr id="1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99560" y="1101089"/>
            <a:ext cx="944880" cy="944880"/>
          </a:xfrm>
          <a:prstGeom prst="rect">
            <a:avLst/>
          </a:prstGeom>
        </p:spPr>
      </p:pic>
      <p:sp>
        <p:nvSpPr>
          <p:cNvPr id="138" name=""/>
          <p:cNvSpPr txBox="1"/>
          <p:nvPr/>
        </p:nvSpPr>
        <p:spPr>
          <a:xfrm>
            <a:off x="798195" y="2415540"/>
            <a:ext cx="2297430" cy="67246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1900"/>
              <a:t>A sign that skeleton</a:t>
            </a:r>
            <a:endParaRPr lang="en-US" altLang="ko-KR" sz="1900"/>
          </a:p>
          <a:p>
            <a:pPr algn="ctr">
              <a:defRPr/>
            </a:pPr>
            <a:r>
              <a:rPr lang="en-US" altLang="ko-KR" sz="1900"/>
              <a:t>appears</a:t>
            </a:r>
            <a:endParaRPr lang="en-US" altLang="ko-KR" sz="1900"/>
          </a:p>
        </p:txBody>
      </p:sp>
      <p:sp>
        <p:nvSpPr>
          <p:cNvPr id="139" name=""/>
          <p:cNvSpPr txBox="1"/>
          <p:nvPr/>
        </p:nvSpPr>
        <p:spPr>
          <a:xfrm>
            <a:off x="3821430" y="2366009"/>
            <a:ext cx="1830704" cy="670561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sign of 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wrong direction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517005" y="2351722"/>
            <a:ext cx="1640205" cy="668656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sign of 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direction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66800" y="4168140"/>
            <a:ext cx="1270635" cy="2971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170334"/>
            <a:ext cx="4752060" cy="6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66027" algn="l"/>
              </a:tabLst>
              <a:defRPr/>
            </a:pPr>
            <a:r>
              <a:rPr lang="en-US" altLang="ko-KR" sz="3200">
                <a:solidFill>
                  <a:schemeClr val="accent2"/>
                </a:solidFill>
                <a:latin typeface="배달의민족 도현"/>
                <a:ea typeface="배달의민족 도현"/>
              </a:rPr>
              <a:t>2.Recommand test scene</a:t>
            </a:r>
            <a:endParaRPr lang="en-US" altLang="ko-KR" sz="3200">
              <a:solidFill>
                <a:schemeClr val="accent2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274158" y="1931193"/>
            <a:ext cx="54000" cy="2704881"/>
          </a:xfrm>
          <a:prstGeom prst="rect">
            <a:avLst/>
          </a:prstGeom>
          <a:solidFill>
            <a:srgbClr val="a0918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76;p18"/>
          <p:cNvSpPr/>
          <p:nvPr/>
        </p:nvSpPr>
        <p:spPr>
          <a:xfrm>
            <a:off x="1290630" y="1215390"/>
            <a:ext cx="6776100" cy="10445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p>
            <a:pPr marL="0" marR="0" lvl="0" indent="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Functional test :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6600"/>
                </a:solidFill>
                <a:latin typeface="배달의민족 주아"/>
                <a:ea typeface="배달의민족 주아"/>
              </a:rPr>
              <a:t>scene7 ~ scene 10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  <a:p>
            <a:pPr marL="0" marR="0" lvl="0" indent="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(Pickaxe,BoomTrap,Trap,Boss’s pattern, Awl....)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  <a:p>
            <a:pPr marL="0" marR="0" lvl="0" indent="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6600"/>
                </a:solidFill>
                <a:latin typeface="배달의민족 주아"/>
                <a:ea typeface="배달의민족 주아"/>
              </a:rPr>
              <a:t>You can experience all the functions in game</a:t>
            </a:r>
            <a:b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</a:b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  <a:p>
            <a:pPr marL="0" marR="0" lvl="0" indent="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Restart stage = Key ‘r’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retro brow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화면 슬라이드 쇼(16:9)</ep:PresentationFormat>
  <ep:Paragraphs>28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이명환</cp:lastModifiedBy>
  <dcterms:modified xsi:type="dcterms:W3CDTF">2020-06-10T10:24:21.337</dcterms:modified>
  <cp:revision>121</cp:revision>
  <dc:title>PowerPoint 프레젠테이션</dc:title>
  <cp:version/>
</cp:coreProperties>
</file>